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2191DB-E73A-2B5F-FBD1-2052460C47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D0D765C-8B9D-62D0-DD60-A471FF0567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B9D0BE-DB18-E7B5-F031-8B5E8AEBF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8197-2F83-4DEB-936A-ED5B82108985}" type="datetimeFigureOut">
              <a:rPr lang="es-CO" smtClean="0"/>
              <a:t>10/09/2023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B976E3-3000-19A6-C652-665E2C8AF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73989B-1170-81A7-54E6-2B189AE7A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80E62-20E0-4C88-9911-4371FED86E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1292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83355B-B37B-EF7D-8E31-D455D0C33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A741F66-A846-5397-5A04-A2AECB4B87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48FD91D-E1E8-5DA0-9C22-9CA67CFDA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8197-2F83-4DEB-936A-ED5B82108985}" type="datetimeFigureOut">
              <a:rPr lang="es-CO" smtClean="0"/>
              <a:t>10/09/2023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139FB0-6C61-1697-E81F-89198D4FC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1E1485-FBBF-5601-FF62-5773758DB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80E62-20E0-4C88-9911-4371FED86E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0594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F14043B-5CC1-5AF0-3E39-B694420FBA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E03E943-3685-F947-F6C6-F40C21E077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3D1DAA-29DB-C883-9F0C-4A288B284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8197-2F83-4DEB-936A-ED5B82108985}" type="datetimeFigureOut">
              <a:rPr lang="es-CO" smtClean="0"/>
              <a:t>10/09/2023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39A825-445F-4EBF-4B17-D580EAC39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2A25E7-86CB-D046-AAE6-2B340CAB8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80E62-20E0-4C88-9911-4371FED86E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96707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345B03-52CE-0B5A-76BD-F614F88F6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A4A09E-2FB3-5DFE-E21E-79A53A56A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429D45-99F1-2187-6BE5-0848A80B2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8197-2F83-4DEB-936A-ED5B82108985}" type="datetimeFigureOut">
              <a:rPr lang="es-CO" smtClean="0"/>
              <a:t>10/09/2023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D94F12-070A-0099-2B4D-9947C3AB2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6EC1B3-79F0-0BE9-808A-AF97BE242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80E62-20E0-4C88-9911-4371FED86E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646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961BB5-0EDF-1D05-463D-9B079D8A2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E95A308-37B2-E86C-445E-B58327D452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094806-CE21-13F6-7556-EE678A01D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8197-2F83-4DEB-936A-ED5B82108985}" type="datetimeFigureOut">
              <a:rPr lang="es-CO" smtClean="0"/>
              <a:t>10/09/2023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C31998-A5D2-2A02-2941-BA5F39968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7C2DD1-6395-DC61-3291-83CF5621D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80E62-20E0-4C88-9911-4371FED86E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6746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1E5F9E-8C4A-B4E9-807D-F7AA3D402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BA9877-01FE-710A-358D-88B65265AD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8A19F8-5DD4-86A3-6823-FA38766E4D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630B3B3-CC60-9418-85A3-88BCFF05A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8197-2F83-4DEB-936A-ED5B82108985}" type="datetimeFigureOut">
              <a:rPr lang="es-CO" smtClean="0"/>
              <a:t>10/09/2023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47D912F-108E-65E3-A3E0-BC3EB7440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A2FBAEE-FBFA-7CDC-CF14-2C4514D67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80E62-20E0-4C88-9911-4371FED86E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72877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8C1BB3-8C07-6586-8B9E-53D6C8D97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1B5A9BA-397F-8884-989A-F9B636AAE0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AC9713E-6327-9EBE-1EE7-62BFF17997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6242B17-AE43-4093-FB8A-5D6C0B6EED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82E4216-8EC5-28F7-EB7A-4BFAA836D1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4A464B3-AA55-F6A1-7E20-3F781C553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8197-2F83-4DEB-936A-ED5B82108985}" type="datetimeFigureOut">
              <a:rPr lang="es-CO" smtClean="0"/>
              <a:t>10/09/2023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8EF6857-BBE7-5088-85DF-00E5244AA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49E5E11-FB27-ED2B-2FB4-ED23C7E14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80E62-20E0-4C88-9911-4371FED86E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3374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274A70-E729-FEED-9F76-44FC784FB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FA6BC1B-9073-99AC-4F3A-58BA4D244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8197-2F83-4DEB-936A-ED5B82108985}" type="datetimeFigureOut">
              <a:rPr lang="es-CO" smtClean="0"/>
              <a:t>10/09/2023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AF8EB90-C29E-E65B-5C74-C371732C1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7D18AC9-3AAD-86E4-59B3-3052AA2A7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80E62-20E0-4C88-9911-4371FED86E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39952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8FF1BA4-C3C1-11F6-C3C1-8819B8220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8197-2F83-4DEB-936A-ED5B82108985}" type="datetimeFigureOut">
              <a:rPr lang="es-CO" smtClean="0"/>
              <a:t>10/09/2023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14EAA6B-FEB2-2D6F-7696-C67460AFD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1430C38-9F7F-8DC3-28E7-7A7C9C97B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80E62-20E0-4C88-9911-4371FED86E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66238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774C5-AAA0-300C-1374-DB6273672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2C8BCB-632C-4D0A-C39B-CB1BB4D4E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1BD0949-5896-C1CB-C544-E4BF71D87E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07B145D-A8CA-6E76-D1FB-FB7A6DD6C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8197-2F83-4DEB-936A-ED5B82108985}" type="datetimeFigureOut">
              <a:rPr lang="es-CO" smtClean="0"/>
              <a:t>10/09/2023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E769F89-654B-F729-A48D-AE6F272EF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D8DEAF5-CB9F-19B6-882F-613C1B501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80E62-20E0-4C88-9911-4371FED86E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8603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5F3B59-ACC8-814A-39FF-698FC4D85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5F98611-BF45-B194-7FC1-CCDB36D83F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7483B50-B393-9B76-999D-BEF3404ABA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DAA0D01-8FF3-DA99-23B9-D84FDB4DB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8197-2F83-4DEB-936A-ED5B82108985}" type="datetimeFigureOut">
              <a:rPr lang="es-CO" smtClean="0"/>
              <a:t>10/09/2023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A5681FB-0326-19E0-936A-34BDA6232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095F01A-6880-1785-0ADA-5841C1F9C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80E62-20E0-4C88-9911-4371FED86E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30046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28BDF65-B776-410C-C4EB-17809B853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72A97E0-4EDC-D87F-3F0D-387D084C60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1044DB-9F5E-9984-16CB-CAF3FF0BA6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28197-2F83-4DEB-936A-ED5B82108985}" type="datetimeFigureOut">
              <a:rPr lang="es-CO" smtClean="0"/>
              <a:t>10/09/2023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BF8658-F2F8-D5D1-8C24-9D4673EA89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71CA79-1115-413A-7F9F-FF77202612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80E62-20E0-4C88-9911-4371FED86ED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8648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4101FBFC-0D8A-8041-FC9E-40EF6003E8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598" y="975978"/>
            <a:ext cx="7639443" cy="4559534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BD8AC031-C727-9E2B-11F9-FBA8C012C5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0598" y="690495"/>
            <a:ext cx="3325565" cy="5825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657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8591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Paola Ballesteros</dc:creator>
  <cp:lastModifiedBy>Paola Ballesteros</cp:lastModifiedBy>
  <cp:revision>1</cp:revision>
  <dcterms:created xsi:type="dcterms:W3CDTF">2023-09-10T22:14:52Z</dcterms:created>
  <dcterms:modified xsi:type="dcterms:W3CDTF">2023-09-10T22:15:09Z</dcterms:modified>
</cp:coreProperties>
</file>