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32D370-956A-4DDB-9763-6B3352272E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0E8E28-8C64-4E8A-A502-A4A40C6306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533894-31B8-4001-A503-4762AD7D6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0897-F9D9-45F6-8214-4138810FAAE1}" type="datetimeFigureOut">
              <a:rPr lang="es-CO" smtClean="0"/>
              <a:t>21/01/2022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62A003-8B7E-48B8-8867-36D3D9AD5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C35E58-0E1C-40C4-8400-BAAE17129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3152-1090-41B1-ACDD-D04D6B63AA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4504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BEA811-08E4-4F28-8E10-A409A2FE2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AD27E68-3A9A-4D1B-8435-BBF4B2EF25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262D6B-87B2-41BB-AF2B-90688D175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0897-F9D9-45F6-8214-4138810FAAE1}" type="datetimeFigureOut">
              <a:rPr lang="es-CO" smtClean="0"/>
              <a:t>21/01/2022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ABF3A1-9781-461F-BDDA-7CF9A0652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631093-66E2-4A2C-8D91-460FBE4C7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3152-1090-41B1-ACDD-D04D6B63AA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1239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C478680-8CCA-4AD9-A7A7-E87E58E2A6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1DA342-214C-4484-B43B-2C7C42DD09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C91CF6-F013-4FD8-A6E1-8F849CAB6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0897-F9D9-45F6-8214-4138810FAAE1}" type="datetimeFigureOut">
              <a:rPr lang="es-CO" smtClean="0"/>
              <a:t>21/01/2022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D88922-8C97-4701-9C19-A2D085052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06230F-39A6-4ABE-947B-6C9888CB3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3152-1090-41B1-ACDD-D04D6B63AA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978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3DC45A-B418-4258-AC4E-F4E14E056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B6FAFD-0C01-4962-AAE4-2721D4B19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CA4201-EA2C-4CBF-AD1D-3490E5C23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0897-F9D9-45F6-8214-4138810FAAE1}" type="datetimeFigureOut">
              <a:rPr lang="es-CO" smtClean="0"/>
              <a:t>21/01/2022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C46D91-35A7-4A9F-ADDA-0C2C49C69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EE7216-FE5B-4107-9BB3-B6FE2A354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3152-1090-41B1-ACDD-D04D6B63AA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3251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AD8130-5862-4798-A3A5-6B0658387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E268F0-670A-46EF-8364-304105350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7164C4-3F81-46AD-A62D-FB73A0C65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0897-F9D9-45F6-8214-4138810FAAE1}" type="datetimeFigureOut">
              <a:rPr lang="es-CO" smtClean="0"/>
              <a:t>21/01/2022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6DDC98-C906-4BA3-A649-FCF126254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596E5B-3874-49F9-964A-D2F4C3382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3152-1090-41B1-ACDD-D04D6B63AA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7112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C7A22A-E7AF-4C8C-9C5C-F1ACA47AF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D925C5-19D0-4275-8ABF-ADC3F8B578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817EEBD-3AC8-4061-BEA2-39599CC5EB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BA3576E-ECA3-43CB-9DF0-0645A5A53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0897-F9D9-45F6-8214-4138810FAAE1}" type="datetimeFigureOut">
              <a:rPr lang="es-CO" smtClean="0"/>
              <a:t>21/01/2022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89634CF-6C02-49D7-A4D7-1EB354E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E4F8F49-C00C-4093-A87B-B1EC7C7B6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3152-1090-41B1-ACDD-D04D6B63AA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1347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57BD3C-2495-429D-848E-586B4286F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AC05B8-B120-44B9-BA6E-C80F39662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F32973E-8545-4326-8ACA-99FEB308EE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5EB1755-2788-42AE-8C54-515A15B308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C00CCB9-DB63-4B23-95D9-8544A70221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519D711-2188-429B-A3F7-372F2A13D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0897-F9D9-45F6-8214-4138810FAAE1}" type="datetimeFigureOut">
              <a:rPr lang="es-CO" smtClean="0"/>
              <a:t>21/01/2022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6897344-BD62-4C45-8F3B-798957F50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4899C4E-25E4-47DD-84F3-C8B8F2C9B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3152-1090-41B1-ACDD-D04D6B63AA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9181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99D9CA-C639-49F8-8434-2EE164468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E53977B-06EC-41A0-A36F-2461B0556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0897-F9D9-45F6-8214-4138810FAAE1}" type="datetimeFigureOut">
              <a:rPr lang="es-CO" smtClean="0"/>
              <a:t>21/01/2022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B5DE731-AEA8-44F5-AAAC-42A164963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3A9B4ED-EFB8-40A3-98A5-0F2CC1EC7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3152-1090-41B1-ACDD-D04D6B63AA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6921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A4C551E-0D2E-4390-BD7E-BCD2A845D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0897-F9D9-45F6-8214-4138810FAAE1}" type="datetimeFigureOut">
              <a:rPr lang="es-CO" smtClean="0"/>
              <a:t>21/01/2022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C2D0521-0228-4F5D-BBD0-A1C0A1089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A28CE91-E3D5-49D2-9A24-1229F34E5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3152-1090-41B1-ACDD-D04D6B63AA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4505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0ABC96-ABCA-4B5B-BFD8-14C4660D4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D9FD68-DE05-4F1A-A62D-2AAF3F4D6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5C98A22-B3CC-4587-8F28-E80A21E720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78369C3-3F5A-4CF3-8FCC-71738C46E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0897-F9D9-45F6-8214-4138810FAAE1}" type="datetimeFigureOut">
              <a:rPr lang="es-CO" smtClean="0"/>
              <a:t>21/01/2022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1D536B9-A3D5-49C3-9BD5-EF974B3E7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49BC6A-6E7C-4CA5-910F-D484D2B1D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3152-1090-41B1-ACDD-D04D6B63AA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1213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CB9773-FB40-4272-8ED8-4B4D8246E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B6F7AA5-2F0D-4FF8-B067-904E10553B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EB63F14-3FCC-4BB5-88BE-CCFED30612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02F5BB2-307A-4FFA-97B5-4C1207E17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0897-F9D9-45F6-8214-4138810FAAE1}" type="datetimeFigureOut">
              <a:rPr lang="es-CO" smtClean="0"/>
              <a:t>21/01/2022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2615C05-93D5-4EB4-9ED5-146AAE6F3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B19134E-9963-4E8D-8760-F5183596F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73152-1090-41B1-ACDD-D04D6B63AA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046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5C504BF-659C-4A15-AFBF-2BCDFFDE3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567FC58-27AA-43D3-873B-23DD27DB5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5EB25E-4C22-42AA-BD17-84D1192EAB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50897-F9D9-45F6-8214-4138810FAAE1}" type="datetimeFigureOut">
              <a:rPr lang="es-CO" smtClean="0"/>
              <a:t>21/01/2022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8ACF91-A6D1-4596-952D-F6B99604BE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D3DADD-86BB-4264-8B12-22A92AB3CB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73152-1090-41B1-ACDD-D04D6B63AA3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067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092C7E5-3C7B-419C-8D0F-65E26E785E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078" y="390384"/>
            <a:ext cx="3384724" cy="546763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D32557B7-0511-4267-9BD2-9DC58E9BDB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8078" y="395463"/>
            <a:ext cx="6667843" cy="2825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5419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KEVIN SANTIAGO ROCHA CUERVO</dc:creator>
  <cp:lastModifiedBy>KEVIN SANTIAGO ROCHA CUERVO</cp:lastModifiedBy>
  <cp:revision>1</cp:revision>
  <dcterms:created xsi:type="dcterms:W3CDTF">2022-01-21T16:42:11Z</dcterms:created>
  <dcterms:modified xsi:type="dcterms:W3CDTF">2022-01-21T16:42:42Z</dcterms:modified>
</cp:coreProperties>
</file>