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B6FBD0-3191-443B-ADE5-D2ACFB02B7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35A8DF1-FA5A-4CBD-AADA-D3A87B86F3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CE0CAB-7AED-449E-BCF1-62126C37C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F6A-BC79-4DBA-B3AA-143095325A7E}" type="datetimeFigureOut">
              <a:rPr lang="es-CO" smtClean="0"/>
              <a:t>18/03/2022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D2CB0E-75E8-470C-97E5-A823EDAC4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0D7DCA-D342-4EAB-8BE9-8195A5B5C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A72DF-CE2A-47BF-95B2-896C76E2A19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1244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C1C5FE-A2F8-40DA-9C98-8773013AC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72C1F0F-CE6E-4A3D-BD0A-788935A699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5AD87C-F4AB-4A77-91CA-B88258ED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F6A-BC79-4DBA-B3AA-143095325A7E}" type="datetimeFigureOut">
              <a:rPr lang="es-CO" smtClean="0"/>
              <a:t>18/03/2022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E88AFB-437F-49A4-9AF3-E054BCB8C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C6364A-71C5-4EDB-8CC0-3745483CD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A72DF-CE2A-47BF-95B2-896C76E2A19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83253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17CC557-78E6-43F1-A661-C194AA35C5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DFA8FCC-8A97-4315-9600-A80BDF7A3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BA4F98-6528-4683-9BFA-39B51B00C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F6A-BC79-4DBA-B3AA-143095325A7E}" type="datetimeFigureOut">
              <a:rPr lang="es-CO" smtClean="0"/>
              <a:t>18/03/2022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CAE7FB-DBD3-4F24-A935-94D0ACF24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FDBF2D-28AA-4148-A1CB-4226B1E84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A72DF-CE2A-47BF-95B2-896C76E2A19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1246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CE318C-6E25-42D2-9A3B-67AB0D826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EDA659-C2C7-4AC8-819D-B215640DFB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9191F0-7FC2-4EC5-A584-5CC9C23DD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F6A-BC79-4DBA-B3AA-143095325A7E}" type="datetimeFigureOut">
              <a:rPr lang="es-CO" smtClean="0"/>
              <a:t>18/03/2022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8D9682-8261-4A4E-B3F2-94C0A94EF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8A29C7-9853-478B-8F2A-4A6197047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A72DF-CE2A-47BF-95B2-896C76E2A19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8553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F4520E-E8D1-4E0D-826B-60BFCD94E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D744216-B44B-4949-81D1-A26F851095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F96DDE-D596-4042-8A4B-C6894F801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F6A-BC79-4DBA-B3AA-143095325A7E}" type="datetimeFigureOut">
              <a:rPr lang="es-CO" smtClean="0"/>
              <a:t>18/03/2022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C7F4C6-7481-4828-B040-E73C14E61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24C720-05AD-46D1-843C-DA0740D3B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A72DF-CE2A-47BF-95B2-896C76E2A19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759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A5A31B-BD53-4884-BB8C-5F8C4C47E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F02028-633D-4F32-8F8B-B0DB1EE161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7C3F8DA-135F-43DE-8518-A227BB3406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DDDA812-D6FA-4E7F-9CF8-7AFA42D1D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F6A-BC79-4DBA-B3AA-143095325A7E}" type="datetimeFigureOut">
              <a:rPr lang="es-CO" smtClean="0"/>
              <a:t>18/03/2022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7B6A960-E853-4792-85F7-60020FD97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56BC0B1-DB74-4256-A507-CF63D1ADB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A72DF-CE2A-47BF-95B2-896C76E2A19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201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7C7E0C-2962-43DD-944B-96CD6665D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75794A6-D329-46C5-8035-3C1540C118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1A34B2B-2EC1-4840-9118-2E7D40C82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E6E729E-95F5-448C-BA15-28F4F95FE7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307BC45-7FDC-4607-B14F-79EC3664B3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8273E31-92E8-417D-A999-AC489DBC2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F6A-BC79-4DBA-B3AA-143095325A7E}" type="datetimeFigureOut">
              <a:rPr lang="es-CO" smtClean="0"/>
              <a:t>18/03/2022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771B6CC-ABFA-4E48-8F3B-220146E68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4C8B24D-2C85-4AE8-AE29-8992EAC20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A72DF-CE2A-47BF-95B2-896C76E2A19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8270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A93278-1D3C-44B1-BF45-26C1714FC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31DBBBB-4DB6-449F-8712-B9BF02396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F6A-BC79-4DBA-B3AA-143095325A7E}" type="datetimeFigureOut">
              <a:rPr lang="es-CO" smtClean="0"/>
              <a:t>18/03/2022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918826C-3DF7-4A6B-B41D-CC63E3A69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30FE609-82A8-4783-8105-AA68CD81A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A72DF-CE2A-47BF-95B2-896C76E2A19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1143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9C7F369-4515-4E5E-B186-2E4B6AC62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F6A-BC79-4DBA-B3AA-143095325A7E}" type="datetimeFigureOut">
              <a:rPr lang="es-CO" smtClean="0"/>
              <a:t>18/03/2022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788BEBB-8C17-443D-A2CD-3D311E92C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0CEE834-4837-47FD-9BF5-FAF340088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A72DF-CE2A-47BF-95B2-896C76E2A19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3867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31FA58-8638-460E-8715-1EE49E3ED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AC632C-B1FD-4B27-87C3-D3A6CAB57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992921A-0456-4195-8722-8F63895C33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90B5072-CCD8-479A-9834-884BF3BDF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F6A-BC79-4DBA-B3AA-143095325A7E}" type="datetimeFigureOut">
              <a:rPr lang="es-CO" smtClean="0"/>
              <a:t>18/03/2022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0020E07-20BF-4CBC-A53A-DC7427866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24A50DB-2533-4FCC-A7A6-894244028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A72DF-CE2A-47BF-95B2-896C76E2A19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94859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93E830-DF2F-4398-ADCE-D21DE6D47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4A7574F-E791-49F1-8F2E-AD5FDB508C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2683178-6047-4134-A020-1D12F31731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452BFE2-A315-4B0A-8FFD-690217520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F6A-BC79-4DBA-B3AA-143095325A7E}" type="datetimeFigureOut">
              <a:rPr lang="es-CO" smtClean="0"/>
              <a:t>18/03/2022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AD4CAF-BE57-4767-B85E-2651329DF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04BD503-FE6A-42E3-A6CA-4851C8C81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A72DF-CE2A-47BF-95B2-896C76E2A19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1210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72D3662-A894-4797-99ED-9205F9C3C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03C6B9C-4C2D-4840-932F-5A26E61249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9E4E3D-2F34-44AC-980F-A258F28FA1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F6A-BC79-4DBA-B3AA-143095325A7E}" type="datetimeFigureOut">
              <a:rPr lang="es-CO" smtClean="0"/>
              <a:t>18/03/2022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058C06-F309-43CB-9DAB-3902170F5D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5A6BCE-1F1C-4F9F-8B6A-FAD22475DD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A72DF-CE2A-47BF-95B2-896C76E2A19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1271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DBAAA07-6696-4B77-8DC7-D8C1E0E325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4380" y="603859"/>
            <a:ext cx="5821666" cy="1661821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AA5413C3-39DC-43CC-AF36-679DEC1D84B0}"/>
              </a:ext>
            </a:extLst>
          </p:cNvPr>
          <p:cNvSpPr txBox="1"/>
          <p:nvPr/>
        </p:nvSpPr>
        <p:spPr>
          <a:xfrm>
            <a:off x="4094480" y="335280"/>
            <a:ext cx="269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COMPROBANTE  #  1°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94C38F3E-11CF-412F-B57F-D51774507F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4380" y="3152110"/>
            <a:ext cx="5974246" cy="3664061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D0741369-9F18-4F4B-94D1-CF40E8502FCC}"/>
              </a:ext>
            </a:extLst>
          </p:cNvPr>
          <p:cNvSpPr txBox="1"/>
          <p:nvPr/>
        </p:nvSpPr>
        <p:spPr>
          <a:xfrm>
            <a:off x="4385303" y="2682240"/>
            <a:ext cx="269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COMPROBANTE  #  2°</a:t>
            </a:r>
          </a:p>
        </p:txBody>
      </p:sp>
    </p:spTree>
    <p:extLst>
      <p:ext uri="{BB962C8B-B14F-4D97-AF65-F5344CB8AC3E}">
        <p14:creationId xmlns:p14="http://schemas.microsoft.com/office/powerpoint/2010/main" val="4113139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252831-3270-4318-836E-9CA016270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/>
          <a:lstStyle/>
          <a:p>
            <a:r>
              <a:rPr lang="es-CO" dirty="0"/>
              <a:t>TOTAL DE DOS CERTIFICADOS </a:t>
            </a:r>
            <a:br>
              <a:rPr lang="es-CO" dirty="0"/>
            </a:br>
            <a:r>
              <a:rPr lang="es-CO" dirty="0"/>
              <a:t>$43.800</a:t>
            </a:r>
          </a:p>
        </p:txBody>
      </p:sp>
    </p:spTree>
    <p:extLst>
      <p:ext uri="{BB962C8B-B14F-4D97-AF65-F5344CB8AC3E}">
        <p14:creationId xmlns:p14="http://schemas.microsoft.com/office/powerpoint/2010/main" val="29267950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15</Words>
  <Application>Microsoft Office PowerPoint</Application>
  <PresentationFormat>Panorámica</PresentationFormat>
  <Paragraphs>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TOTAL DE DOS CERTIFICADOS  $43.800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KEVIN SANTIAGO ROCHA CUERVO</dc:creator>
  <cp:lastModifiedBy>KEVIN SANTIAGO ROCHA CUERVO</cp:lastModifiedBy>
  <cp:revision>1</cp:revision>
  <dcterms:created xsi:type="dcterms:W3CDTF">2022-03-18T14:36:11Z</dcterms:created>
  <dcterms:modified xsi:type="dcterms:W3CDTF">2022-03-18T15:58:12Z</dcterms:modified>
</cp:coreProperties>
</file>