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D2E87-A316-8D03-5FE8-ADBDB2348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2FCD41-40D4-7ACA-18E6-7BB30B3A1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FC333A-DCDA-4140-5687-A6E4D5B0F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8468B3-5F29-DA9A-56A8-CD3210D3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981D6-9364-9D67-6F52-B3F75F0F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4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86C5E-0FAB-82CB-3DE2-7B339006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D610AA-C7A5-8B0D-5B7B-568B725D3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2DAB5B-8477-1110-7504-4B1782AA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82B512-67DD-B072-9621-ECFA205C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32048B-C45E-ACA9-B876-704B3EB9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39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098908-08BD-B183-AB73-6CD821E7D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B05F2A-A157-8AFB-D0D5-B3F19754B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4216C1-8B52-1819-3C48-BD0784F4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2B039-6D33-62E7-600F-41D4C168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B5DA30-C522-0E40-60DC-552FFA74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1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FD56F-A9E4-7633-152B-4480582E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30577A-C461-6A12-3F4F-DE0FA108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245358-7577-5F6E-F50F-0DF4E4CD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BDACF9-2E08-5587-37D5-FB9D0A95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F8B8B-C358-67D9-3B6E-BDE7876B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24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DAFCD-9ED1-8B66-C8AC-3B4506CA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D198D5-81C8-E9BC-C3D0-147F3CD26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A40817-368D-BD94-EEC3-DF467CFD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CB1AE3-1F49-4440-CCEA-98A075E2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EC89D6-DB60-EAC9-680C-A8B3F270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445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EB644-3390-688C-3D05-81E1C9EE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67A57E-EA7D-9A1E-D9F0-FBEE7763F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BD2D7B-8102-4458-D915-A770C3EAB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8A39FC-83F2-83E1-6593-3645F261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DB275D-66A1-BF4E-095C-92F5E80E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C4DBE1-C0E2-DC5F-9474-0445A737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26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7AD22-22FA-F146-2B71-3A48C6AC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21F620-F23B-902B-77BF-67CD01A63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D3DDD-36C5-0F03-BE11-5266695C3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E77E97-AF01-EBF9-DCFF-4826F5033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5212B2-287B-D0CB-4DBA-86DD4AC5D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F6624E-4CCB-1618-ABC3-115A2E32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9746E6-058F-6C53-FFA2-18697EA9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63271A-539E-BC64-ACA5-9FD95D51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877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3BFF5-828D-6173-A6D8-BCA82B3C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7D251E-E849-29F8-C4C5-47A16155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A87851-ACEB-23F0-C5FA-F0BE17EC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BC9C4C-6F8F-A801-54A3-46C0494A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84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B19E79-4E24-438A-B77F-7B48CBCF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601343-42EE-AA7B-DCDB-1CFC2050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019D60-98E4-E58E-A3DB-5B22327D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74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B4C85-82AB-BEA9-0949-C5437460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03EC49-EC18-5FCC-FB97-EF08C95F6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8B16C4-E9EC-8F81-0E73-EBEDBE213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A68635-2290-1BFF-B8E4-82379582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1CCBD-54E2-BAC5-81C1-FB24C5DB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453BED-73D7-9E87-F50F-FB2B5543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794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ED66C-6241-7D84-5D02-F8330641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165925-9637-ED54-7DE4-601FB916E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762B05-D7E2-9A4F-8186-BB1183B86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B2B848-14DD-9043-EE68-A5C97B01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D4ECF8-97F9-1863-A411-C3838625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63E289-BAB3-52F6-53F8-A201C371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221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D163016-FBBE-852B-2C48-976785D9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B38AE5-189A-3EAC-3554-1F86EEEFD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90A1-45E6-B6E9-AA46-727C9B358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6D11-0529-4674-8ABA-4AE34797BB97}" type="datetimeFigureOut">
              <a:rPr lang="es-CO" smtClean="0"/>
              <a:t>20/02/2023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BAFF65-94CC-2917-CB81-A06C529EC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B8D03-DBFC-653D-D947-9B55583BB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F52E-7E9B-42DB-9929-A82D07DA3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96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E817C2C-249C-2134-66A5-C778907C2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64" y="415029"/>
            <a:ext cx="11903472" cy="60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0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1612D48-49F9-0B42-1136-094AF8875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431" y="902906"/>
            <a:ext cx="7704488" cy="147078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21A9107-5EFA-35B5-1318-C0CAEA431E7D}"/>
              </a:ext>
            </a:extLst>
          </p:cNvPr>
          <p:cNvSpPr txBox="1"/>
          <p:nvPr/>
        </p:nvSpPr>
        <p:spPr>
          <a:xfrm>
            <a:off x="1133475" y="2886075"/>
            <a:ext cx="933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 realizo el pago de los dos certificados , pero cuando se realizo el pago del segundo se trabo y no arrojo numero de aprobación pero si realizo el descuento</a:t>
            </a:r>
          </a:p>
        </p:txBody>
      </p:sp>
    </p:spTree>
    <p:extLst>
      <p:ext uri="{BB962C8B-B14F-4D97-AF65-F5344CB8AC3E}">
        <p14:creationId xmlns:p14="http://schemas.microsoft.com/office/powerpoint/2010/main" val="637793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rocha</dc:creator>
  <cp:lastModifiedBy>Kevin rocha</cp:lastModifiedBy>
  <cp:revision>1</cp:revision>
  <dcterms:created xsi:type="dcterms:W3CDTF">2023-02-21T01:35:18Z</dcterms:created>
  <dcterms:modified xsi:type="dcterms:W3CDTF">2023-02-21T02:06:49Z</dcterms:modified>
</cp:coreProperties>
</file>