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BC352-35C7-7964-714C-A7DC9ED03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01C503-30C3-FD21-A35D-E0D06808F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7A879B-48DA-A5EB-FC19-F51452FA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6E34CE-C75C-7677-5806-892BC258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C3431-8B67-24E1-A6C7-495C9610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87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98278-F0C9-5AC5-1EC4-190B99D12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EA497F-933E-BCA4-C046-0E06DC900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5DCC61-941F-123F-DC76-B3614C8C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8C5031-5399-B4A3-20C0-6999D5AA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4833D7-BAD4-A25C-F5FF-50542D29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628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285F19-4F97-46FF-32C0-C7FC62785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BD7D47-644E-77EA-3B68-50251C7F0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90500-DDE3-0302-C166-57800303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8EE71-6875-8BEE-8ECF-309BD825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42A501-E140-8C36-7E6D-B2A9257C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948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2FEBB-831E-7B49-4657-887CE0AE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CCB90C-E945-4EC8-9420-17067F35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2B471B-17B1-5ACB-BB86-DB6BFC0D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1F60FF-3AD3-2B4D-DC0A-92B16495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5042D-8792-3B90-4031-97D1BAF7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276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CF9C5-5979-A524-9D2E-BF7918E59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AD77A8-A469-00C6-833E-70CDAAD02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7C1A2-DD55-3401-AC60-D0E464CA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6068B4-7CE7-F1C8-72BC-FF3386BD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B75175-3619-4FF4-9040-41ECC986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649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A4C11-6D9C-9B8A-C9E1-2034B12B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2FF0B-FC86-7416-32E4-F2EBC7EC2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414A8D-87BB-B59B-8094-4C79B8EB9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FCB66E-CE85-3CF0-1A6B-F34DA729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CCD60C-FF76-2636-934F-9D54DC3B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9717CC-CD69-A16C-B809-7B6142DA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9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5705-89B9-149E-AF92-131D9017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5533F4-18D3-F8C6-4967-537B74521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5A00DF-121E-9F2C-D102-B889B13AC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3D1CD1-A048-9717-695A-881D54342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D8F971D-D2BE-BB6E-5FD3-2C929AB02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41F49D-9FB8-2E1C-1130-D707A6A9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8B0A3D-7E26-CBE6-30D7-B68BBDEE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C332C7-A2E3-0AC9-D3EF-2C7D2BCC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42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05D5B-2539-9CC4-EF82-BF89E39E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DE1C68-1535-CE3B-009F-E8665C9DA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76715F-0EC2-743C-28A8-9760470A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53216E-0E45-07BD-CE65-BC496C57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846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46B34A-1FBA-569C-53F2-D60B510A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260811A-6C36-D63C-C821-B21CA75E6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000698-DB89-ACA2-C16A-A4D8F0A4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855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26FCA-2E9A-C789-8BEA-6C29CE86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C52261-BEC2-9D5F-6B44-57C53AAE4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DBC3D3-1365-B753-4D9D-C22A0C5B3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1E8178-F48A-B410-3915-A619B17B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C7816F-6F39-175F-2A16-E7AF131F7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940631-92DD-1397-DCB5-0D36FB2B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788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F84CF-7AB6-B810-A92C-88B2CFD5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D7FBD9-DBEA-6571-2E07-6395B8B8D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08C08A-2916-84B4-C1CA-E95C4C9E4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219E10-FF8F-9363-DC80-F1E8ACEE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FC9416-287D-9CCD-0332-5C947032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8E8B68-5216-3AA6-5B6E-7954F63E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215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657921-1D2A-DCC0-9947-966235EA5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51CDAD-B85C-B30B-567F-D60ED9339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0EEC0C-3F22-A620-16B9-B8DDEAC09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C1712-5717-4A25-B7AA-C60FD0DC7916}" type="datetimeFigureOut">
              <a:rPr lang="es-CO" smtClean="0"/>
              <a:t>2/06/2023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639224-1299-0D66-9D67-B28C9F797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E7D003-F4EA-59ED-F629-5CD965213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94C7-7461-4CE1-AC25-862A279D39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138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6FA6E59-656D-DCC6-BD68-DAF2E0714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70" y="304078"/>
            <a:ext cx="5816899" cy="338472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C1044DE-30B3-EA48-F3D5-F0EF8DDC6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280958"/>
            <a:ext cx="5937555" cy="33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96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119625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 SANTIAGO ROCHA CUERVO</dc:creator>
  <cp:lastModifiedBy>KEVIN SANTIAGO ROCHA CUERVO</cp:lastModifiedBy>
  <cp:revision>1</cp:revision>
  <cp:lastPrinted>2023-06-02T10:46:42Z</cp:lastPrinted>
  <dcterms:created xsi:type="dcterms:W3CDTF">2023-06-02T10:37:56Z</dcterms:created>
  <dcterms:modified xsi:type="dcterms:W3CDTF">2023-08-24T12:23:16Z</dcterms:modified>
</cp:coreProperties>
</file>