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193F-F37A-4CEB-B275-6A325DA851FA}" type="datetimeFigureOut">
              <a:rPr lang="es-CO" smtClean="0"/>
              <a:t>28/05/2023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A757-1871-4C4D-BF5B-02F247968C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44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193F-F37A-4CEB-B275-6A325DA851FA}" type="datetimeFigureOut">
              <a:rPr lang="es-CO" smtClean="0"/>
              <a:t>28/05/2023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A757-1871-4C4D-BF5B-02F247968C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248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193F-F37A-4CEB-B275-6A325DA851FA}" type="datetimeFigureOut">
              <a:rPr lang="es-CO" smtClean="0"/>
              <a:t>28/05/2023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A757-1871-4C4D-BF5B-02F247968C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4465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193F-F37A-4CEB-B275-6A325DA851FA}" type="datetimeFigureOut">
              <a:rPr lang="es-CO" smtClean="0"/>
              <a:t>28/05/2023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A757-1871-4C4D-BF5B-02F247968CBE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7833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193F-F37A-4CEB-B275-6A325DA851FA}" type="datetimeFigureOut">
              <a:rPr lang="es-CO" smtClean="0"/>
              <a:t>28/05/2023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A757-1871-4C4D-BF5B-02F247968C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4138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193F-F37A-4CEB-B275-6A325DA851FA}" type="datetimeFigureOut">
              <a:rPr lang="es-CO" smtClean="0"/>
              <a:t>28/05/2023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A757-1871-4C4D-BF5B-02F247968C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3200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193F-F37A-4CEB-B275-6A325DA851FA}" type="datetimeFigureOut">
              <a:rPr lang="es-CO" smtClean="0"/>
              <a:t>28/05/2023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A757-1871-4C4D-BF5B-02F247968C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0420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193F-F37A-4CEB-B275-6A325DA851FA}" type="datetimeFigureOut">
              <a:rPr lang="es-CO" smtClean="0"/>
              <a:t>28/05/2023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A757-1871-4C4D-BF5B-02F247968C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2905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193F-F37A-4CEB-B275-6A325DA851FA}" type="datetimeFigureOut">
              <a:rPr lang="es-CO" smtClean="0"/>
              <a:t>28/05/2023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A757-1871-4C4D-BF5B-02F247968C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047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193F-F37A-4CEB-B275-6A325DA851FA}" type="datetimeFigureOut">
              <a:rPr lang="es-CO" smtClean="0"/>
              <a:t>28/05/2023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A757-1871-4C4D-BF5B-02F247968C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533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193F-F37A-4CEB-B275-6A325DA851FA}" type="datetimeFigureOut">
              <a:rPr lang="es-CO" smtClean="0"/>
              <a:t>28/05/2023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A757-1871-4C4D-BF5B-02F247968C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518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193F-F37A-4CEB-B275-6A325DA851FA}" type="datetimeFigureOut">
              <a:rPr lang="es-CO" smtClean="0"/>
              <a:t>28/05/2023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A757-1871-4C4D-BF5B-02F247968C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310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193F-F37A-4CEB-B275-6A325DA851FA}" type="datetimeFigureOut">
              <a:rPr lang="es-CO" smtClean="0"/>
              <a:t>28/05/2023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A757-1871-4C4D-BF5B-02F247968C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3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193F-F37A-4CEB-B275-6A325DA851FA}" type="datetimeFigureOut">
              <a:rPr lang="es-CO" smtClean="0"/>
              <a:t>28/05/2023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A757-1871-4C4D-BF5B-02F247968C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12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193F-F37A-4CEB-B275-6A325DA851FA}" type="datetimeFigureOut">
              <a:rPr lang="es-CO" smtClean="0"/>
              <a:t>28/05/2023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A757-1871-4C4D-BF5B-02F247968C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696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193F-F37A-4CEB-B275-6A325DA851FA}" type="datetimeFigureOut">
              <a:rPr lang="es-CO" smtClean="0"/>
              <a:t>28/05/2023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A757-1871-4C4D-BF5B-02F247968C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206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193F-F37A-4CEB-B275-6A325DA851FA}" type="datetimeFigureOut">
              <a:rPr lang="es-CO" smtClean="0"/>
              <a:t>28/05/2023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A757-1871-4C4D-BF5B-02F247968C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526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F193F-F37A-4CEB-B275-6A325DA851FA}" type="datetimeFigureOut">
              <a:rPr lang="es-CO" smtClean="0"/>
              <a:t>28/05/2023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A757-1871-4C4D-BF5B-02F247968C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3139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www.youtube.com/watch?v=8pbNaRI9qx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2866A1-CBFC-5049-5E25-01C0FA29E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7541"/>
            <a:ext cx="9144000" cy="5862917"/>
          </a:xfrm>
        </p:spPr>
        <p:txBody>
          <a:bodyPr>
            <a:normAutofit fontScale="90000"/>
          </a:bodyPr>
          <a:lstStyle/>
          <a:p>
            <a:pPr marL="180340" indent="-180340" algn="ctr">
              <a:lnSpc>
                <a:spcPct val="150000"/>
              </a:lnSpc>
              <a:spcAft>
                <a:spcPts val="800"/>
              </a:spcAft>
            </a:pPr>
            <a:r>
              <a:rPr lang="es-MX" sz="4000" b="1" dirty="0">
                <a:latin typeface="+mn-lt"/>
              </a:rPr>
              <a:t>Importancia de la Comunicación.</a:t>
            </a:r>
            <a:br>
              <a:rPr lang="es-MX" sz="3100" dirty="0">
                <a:latin typeface="+mn-lt"/>
              </a:rPr>
            </a:br>
            <a:br>
              <a:rPr lang="es-MX" sz="3100" dirty="0">
                <a:latin typeface="+mn-lt"/>
              </a:rPr>
            </a:br>
            <a:r>
              <a:rPr lang="es-MX" sz="3100" dirty="0">
                <a:latin typeface="+mn-lt"/>
              </a:rPr>
              <a:t>Presentado por:</a:t>
            </a:r>
            <a:br>
              <a:rPr lang="es-MX" sz="3100" dirty="0">
                <a:latin typeface="+mn-lt"/>
              </a:rPr>
            </a:br>
            <a:r>
              <a:rPr lang="es-MX" sz="3100" dirty="0">
                <a:latin typeface="+mn-lt"/>
              </a:rPr>
              <a:t>- Julián David Arévalo Rocha.</a:t>
            </a:r>
            <a:br>
              <a:rPr lang="es-MX" sz="3100" dirty="0">
                <a:latin typeface="+mn-lt"/>
              </a:rPr>
            </a:br>
            <a:r>
              <a:rPr lang="es-MX" sz="3100" dirty="0">
                <a:latin typeface="+mn-lt"/>
              </a:rPr>
              <a:t>- Laura Tatiana Peñuela Colmenares.</a:t>
            </a:r>
            <a:br>
              <a:rPr lang="es-MX" sz="3100" dirty="0">
                <a:latin typeface="+mn-lt"/>
              </a:rPr>
            </a:br>
            <a:br>
              <a:rPr lang="es-MX" sz="3100" dirty="0">
                <a:latin typeface="+mn-lt"/>
              </a:rPr>
            </a:br>
            <a:r>
              <a:rPr lang="es-MX" sz="3100" dirty="0">
                <a:latin typeface="+mn-lt"/>
              </a:rPr>
              <a:t>29/15/2023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7457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2C1CD-BB7C-1F1C-EE45-3AACAA8D9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i="1" dirty="0"/>
              <a:t>Introducción:</a:t>
            </a:r>
            <a:endParaRPr lang="es-CO" i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4D3E8E-F2E9-26EB-F42A-FE65727EC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3183498"/>
          </a:xfrm>
        </p:spPr>
        <p:txBody>
          <a:bodyPr/>
          <a:lstStyle/>
          <a:p>
            <a:pPr algn="just"/>
            <a:r>
              <a:rPr lang="es-MX" b="0" i="0" dirty="0">
                <a:effectLst/>
                <a:latin typeface="Söhne"/>
              </a:rPr>
              <a:t>La comunicación es muy importante porque nos permite conectarnos con los demás, expresar nuestras ideas y sentimientos, resolver problemas y construir relaciones. Tanto en nuestra vida personal como en el trabajo, una comunicación efectiva nos ayuda a lograr nuestras metas y objetivos. También nos permite entender y ser entendidos, compartir conocimiento y participar en la sociedad. En resumen, la comunicación es fundamental para relacionarnos y tener éxito en diferentes áreas de nuestra vida.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99950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a Comunicación en Trabajo Social - Trabajo-Social.es">
            <a:extLst>
              <a:ext uri="{FF2B5EF4-FFF2-40B4-BE49-F238E27FC236}">
                <a16:creationId xmlns:a16="http://schemas.microsoft.com/office/drawing/2014/main" id="{B5C592D9-9A83-DC76-F117-B029AD5DF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85" y="711812"/>
            <a:ext cx="5390030" cy="284773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FAEA12-0002-67FF-6DC2-64B1435A9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906" y="3688615"/>
            <a:ext cx="10515600" cy="2457573"/>
          </a:xfrm>
        </p:spPr>
        <p:txBody>
          <a:bodyPr/>
          <a:lstStyle/>
          <a:p>
            <a:pPr algn="just"/>
            <a:r>
              <a:rPr lang="es-MX" dirty="0"/>
              <a:t>La comunicación es algo bastante importante para nuestro desarrollo social y profesional, ya que no da herramientas necesarias para darnos a entender y a su vez entender las ideas que otras personas quieran dar. Sin la comunicación nos sería imposibles crear relaciones personales y profesionales que nos ayuden a incrementar nuestras habilidades y conocimientos.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59360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3520E8-6951-727C-12B5-AA3D49784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659"/>
            <a:ext cx="10515600" cy="1361329"/>
          </a:xfrm>
        </p:spPr>
        <p:txBody>
          <a:bodyPr/>
          <a:lstStyle/>
          <a:p>
            <a:pPr algn="just"/>
            <a:r>
              <a:rPr lang="es-MX" dirty="0"/>
              <a:t>El cómo el emisor quiere dar a transmitir una idea y como el receptor capte dicha idea es muy importante para crear las relaciones entre personas tanto en el ámbito profesional como el personal.</a:t>
            </a:r>
            <a:endParaRPr lang="es-CO" dirty="0"/>
          </a:p>
          <a:p>
            <a:pPr algn="just"/>
            <a:endParaRPr lang="es-CO" dirty="0"/>
          </a:p>
        </p:txBody>
      </p:sp>
      <p:pic>
        <p:nvPicPr>
          <p:cNvPr id="2052" name="Picture 4" descr="Qué es la comunicación? Proceso y elementos de la comunicación 🗣 - YouTube">
            <a:extLst>
              <a:ext uri="{FF2B5EF4-FFF2-40B4-BE49-F238E27FC236}">
                <a16:creationId xmlns:a16="http://schemas.microsoft.com/office/drawing/2014/main" id="{6BCF9E9B-BDA9-E788-95BD-532DF895D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259" y="3429000"/>
            <a:ext cx="4619482" cy="25984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07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F05B49-8613-695A-F050-591CDE723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62003"/>
            <a:ext cx="10515600" cy="2047127"/>
          </a:xfrm>
        </p:spPr>
        <p:txBody>
          <a:bodyPr/>
          <a:lstStyle/>
          <a:p>
            <a:pPr algn="just"/>
            <a:r>
              <a:rPr lang="es-MX" dirty="0">
                <a:latin typeface="Söhne"/>
              </a:rPr>
              <a:t>L</a:t>
            </a:r>
            <a:r>
              <a:rPr lang="es-MX" b="0" i="0" dirty="0">
                <a:effectLst/>
                <a:latin typeface="Söhne"/>
              </a:rPr>
              <a:t>a comunicación es fundamental en nuestras relaciones personales. Nos permite establecer vínculos emocionales, expresar nuestras necesidades, deseos y anhelos además de comprender a los demás. Una comunicación efectiva nos ayuda a construir relaciones sólidas basadas en la confianza, la empatía y el respeto mutuo</a:t>
            </a:r>
            <a:endParaRPr lang="es-CO" dirty="0"/>
          </a:p>
        </p:txBody>
      </p:sp>
      <p:pic>
        <p:nvPicPr>
          <p:cNvPr id="3074" name="Picture 2" descr="Ventajas y desventajas de la comunicación - Comunicare">
            <a:extLst>
              <a:ext uri="{FF2B5EF4-FFF2-40B4-BE49-F238E27FC236}">
                <a16:creationId xmlns:a16="http://schemas.microsoft.com/office/drawing/2014/main" id="{D08CA04F-BAAA-F4E4-035E-F2A86E3A4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151" y="1048870"/>
            <a:ext cx="2303183" cy="2294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87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4D24A6-6419-21E1-9B55-225187F80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15116"/>
          </a:xfrm>
        </p:spPr>
        <p:txBody>
          <a:bodyPr/>
          <a:lstStyle/>
          <a:p>
            <a:pPr algn="just"/>
            <a:r>
              <a:rPr lang="es-MX" b="0" i="0" dirty="0">
                <a:effectLst/>
                <a:latin typeface="Söhne"/>
              </a:rPr>
              <a:t>. Al comunicarnos de manera clara y abierta, podemos evitar malentendidos y conflictos innecesarios, fomentando la armonía y el bienestar en nuestras relaciones más cercanas.</a:t>
            </a:r>
            <a:endParaRPr lang="es-CO" dirty="0"/>
          </a:p>
        </p:txBody>
      </p:sp>
      <p:pic>
        <p:nvPicPr>
          <p:cNvPr id="4098" name="Picture 2" descr="Dos niños peleando entre sí niño y niña discutiendo personajes de dibujos  animados vectoriales | Vector Premium">
            <a:extLst>
              <a:ext uri="{FF2B5EF4-FFF2-40B4-BE49-F238E27FC236}">
                <a16:creationId xmlns:a16="http://schemas.microsoft.com/office/drawing/2014/main" id="{DB55A3D5-8300-F7BD-3C17-D630BB79B1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2" t="8234" r="14183" b="7843"/>
          <a:stretch/>
        </p:blipFill>
        <p:spPr bwMode="auto">
          <a:xfrm>
            <a:off x="2138082" y="3146612"/>
            <a:ext cx="2662518" cy="311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portancia de la comunicación">
            <a:extLst>
              <a:ext uri="{FF2B5EF4-FFF2-40B4-BE49-F238E27FC236}">
                <a16:creationId xmlns:a16="http://schemas.microsoft.com/office/drawing/2014/main" id="{17251D65-938D-C161-A6F4-A4A8AF104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810" y="3714740"/>
            <a:ext cx="2662517" cy="244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96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AE50C-BECA-8AE3-4B91-79A5FAF3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8901"/>
            <a:ext cx="10515600" cy="1325563"/>
          </a:xfrm>
        </p:spPr>
        <p:txBody>
          <a:bodyPr/>
          <a:lstStyle/>
          <a:p>
            <a:pPr algn="ctr"/>
            <a:r>
              <a:rPr lang="es-MX" b="1" dirty="0"/>
              <a:t>Link del video:</a:t>
            </a:r>
            <a:endParaRPr lang="es-CO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9EEBCE-E949-B7AF-027C-F5F1DAFA4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381" y="3091236"/>
            <a:ext cx="10515600" cy="675528"/>
          </a:xfrm>
        </p:spPr>
        <p:txBody>
          <a:bodyPr>
            <a:normAutofit/>
          </a:bodyPr>
          <a:lstStyle/>
          <a:p>
            <a:pPr algn="ctr"/>
            <a:r>
              <a:rPr lang="es-CO" sz="2400" dirty="0">
                <a:hlinkClick r:id="rId2"/>
              </a:rPr>
              <a:t>https://www.youtube.com/watch?v=8pbNaRI9qxM</a:t>
            </a:r>
            <a:endParaRPr lang="es-CO" sz="2400" dirty="0"/>
          </a:p>
          <a:p>
            <a:pPr algn="ctr"/>
            <a:endParaRPr lang="es-CO" sz="2400" dirty="0"/>
          </a:p>
        </p:txBody>
      </p:sp>
      <p:pic>
        <p:nvPicPr>
          <p:cNvPr id="6146" name="Picture 2" descr="SESION 3 PLE – DOCENTE TIC">
            <a:hlinkClick r:id="rId2"/>
            <a:extLst>
              <a:ext uri="{FF2B5EF4-FFF2-40B4-BE49-F238E27FC236}">
                <a16:creationId xmlns:a16="http://schemas.microsoft.com/office/drawing/2014/main" id="{2B620079-2066-6AF1-3A8A-88B67DF07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121" y="4054098"/>
            <a:ext cx="1482969" cy="147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001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21</TotalTime>
  <Words>297</Words>
  <Application>Microsoft Office PowerPoint</Application>
  <PresentationFormat>Panorámica</PresentationFormat>
  <Paragraphs>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Bookman Old Style</vt:lpstr>
      <vt:lpstr>Rockwell</vt:lpstr>
      <vt:lpstr>Söhne</vt:lpstr>
      <vt:lpstr>Damask</vt:lpstr>
      <vt:lpstr>Importancia de la Comunicación.  Presentado por: - Julián David Arévalo Rocha. - Laura Tatiana Peñuela Colmenares.  29/15/2023</vt:lpstr>
      <vt:lpstr>Introducción:</vt:lpstr>
      <vt:lpstr>Presentación de PowerPoint</vt:lpstr>
      <vt:lpstr>Presentación de PowerPoint</vt:lpstr>
      <vt:lpstr>Presentación de PowerPoint</vt:lpstr>
      <vt:lpstr>Presentación de PowerPoint</vt:lpstr>
      <vt:lpstr>Link del video: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Importancia de la Comunicación.  Presentado por: - Julián David Arévalo Rocha. - Laura Tatiana Peñuela Colmenares.  29/15/2023</dc:title>
  <dc:creator>Usuario</dc:creator>
  <cp:lastModifiedBy>Usuario</cp:lastModifiedBy>
  <cp:revision>2</cp:revision>
  <dcterms:created xsi:type="dcterms:W3CDTF">2023-05-29T03:34:43Z</dcterms:created>
  <dcterms:modified xsi:type="dcterms:W3CDTF">2023-05-29T03:56:36Z</dcterms:modified>
</cp:coreProperties>
</file>