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8D1965-CF01-4D74-BBF3-FF177FD88D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1EA031E-F6BF-4B67-A54A-59822A2DA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3306C1-D920-42DB-97E3-5905F309D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A93B-C083-493C-9F82-160EF99C6022}" type="datetimeFigureOut">
              <a:rPr lang="es-CO" smtClean="0"/>
              <a:t>16/08/2019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CA1793-7C93-4902-8BEE-46B56EA3E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5667F3-F42C-4955-9B94-E8A60963E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C05C-5473-4CE5-A833-1E0A3B45EF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07966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DD3B24-6DEE-4352-92E2-7A45359CE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2874F5-B33F-496C-96CB-FEE5066FFC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C2E80D-0615-4351-8E15-02BC317DA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A93B-C083-493C-9F82-160EF99C6022}" type="datetimeFigureOut">
              <a:rPr lang="es-CO" smtClean="0"/>
              <a:t>16/08/2019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4F5DD8D-2212-4229-B8C5-5C0BA48D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BE80DA-CE13-48A9-86DC-FCC11DF4F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C05C-5473-4CE5-A833-1E0A3B45EF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774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E5163FE-B5BC-40EC-A403-F54053114F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1730E87-338A-4073-A5B2-5E2148DC1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21E3F0-1F5D-4A7D-87A8-0B37690A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A93B-C083-493C-9F82-160EF99C6022}" type="datetimeFigureOut">
              <a:rPr lang="es-CO" smtClean="0"/>
              <a:t>16/08/2019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9164DC-1C0B-4A6B-A657-BBB7AC0B6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A2BF27-9930-43FF-B8A7-F2906E64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C05C-5473-4CE5-A833-1E0A3B45EF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4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E05D5A-BE66-431C-AE46-051A9EC96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2A102B-A9CF-43A8-946F-BB8D20461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BCB743-F025-48D2-A95F-7DEAAC5DD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A93B-C083-493C-9F82-160EF99C6022}" type="datetimeFigureOut">
              <a:rPr lang="es-CO" smtClean="0"/>
              <a:t>16/08/2019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B41B2D-AF8E-415A-B9A8-36C7C5A2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41A866-1008-474C-84E4-5750D951A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C05C-5473-4CE5-A833-1E0A3B45EF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073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367DFE-A809-47A2-BA4D-8E684780E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FC822E-F4A0-4576-A171-F17CC7519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CBBD4E-916E-4CCE-A3FB-3C2A952EF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A93B-C083-493C-9F82-160EF99C6022}" type="datetimeFigureOut">
              <a:rPr lang="es-CO" smtClean="0"/>
              <a:t>16/08/2019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ED5F0E-4482-4B8E-AE75-6EF73852A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276D91-A26A-4F2E-9648-C472E6283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C05C-5473-4CE5-A833-1E0A3B45EF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422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77513A-01C4-4B21-A01C-FA72BEA43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085342-02AB-40AC-87A5-9073B6233B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7B4D988-1F25-465E-A9AB-7ADA84429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E9DDA12-6DD8-4307-B0AE-5214D6853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A93B-C083-493C-9F82-160EF99C6022}" type="datetimeFigureOut">
              <a:rPr lang="es-CO" smtClean="0"/>
              <a:t>16/08/2019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9A7AA6-C30D-422C-B606-1B9814C94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962C01-B58B-4704-9537-2C61D15B0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C05C-5473-4CE5-A833-1E0A3B45EF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218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F701D4-ACEF-41FE-AA85-9CEE612B1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F3D115-171D-40B5-8D82-EF8276070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523D3B0-EB96-49AD-AB84-7B207EB62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172BC96-9F53-4150-B6B0-88AA7F6873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9F61E90-2410-4F4D-99A8-C41BA44D06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EF0A366-A253-42F8-95DC-2C7913461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A93B-C083-493C-9F82-160EF99C6022}" type="datetimeFigureOut">
              <a:rPr lang="es-CO" smtClean="0"/>
              <a:t>16/08/2019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3894F17-C45D-42DE-8EF8-97C4D5CF8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70CB8A9-377E-4646-9B70-6948A4112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C05C-5473-4CE5-A833-1E0A3B45EF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8732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6B10BF-E96E-4656-8487-A50DEA280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5CC82CD-3BA3-43C0-8EE4-EE205B40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A93B-C083-493C-9F82-160EF99C6022}" type="datetimeFigureOut">
              <a:rPr lang="es-CO" smtClean="0"/>
              <a:t>16/08/2019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93E318F-E469-4E30-BF18-3CC3E2BE7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F46796-372E-437D-8D29-12F921B99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C05C-5473-4CE5-A833-1E0A3B45EF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2115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E659FA5-D014-45CF-8B92-572595F5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A93B-C083-493C-9F82-160EF99C6022}" type="datetimeFigureOut">
              <a:rPr lang="es-CO" smtClean="0"/>
              <a:t>16/08/2019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FA6FE64-F330-4A1C-8BF2-E0C8B5491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621C99C-D081-421D-A7D2-F6B7B861E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C05C-5473-4CE5-A833-1E0A3B45EF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603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F82CDB-5C14-4990-8F70-426F8022A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42644B-6AF8-4223-A9B5-7D29FB666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6FF507-B30B-449E-A90E-C1C1882E2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B69E74-1AF5-4504-A81B-E85144487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A93B-C083-493C-9F82-160EF99C6022}" type="datetimeFigureOut">
              <a:rPr lang="es-CO" smtClean="0"/>
              <a:t>16/08/2019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3806CF1-9A82-4142-A3CA-C50854A7D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067E3D-E415-40F2-81E8-37C683660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C05C-5473-4CE5-A833-1E0A3B45EF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858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57863-8AEB-4C0A-BAA2-DC8936141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8B3BC9E-7562-4232-A8DB-2C20D5AEB0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40F114F-61C4-47E3-9C39-A682456C5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8C77A1-2092-4A5D-B1C4-56C4270A2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A93B-C083-493C-9F82-160EF99C6022}" type="datetimeFigureOut">
              <a:rPr lang="es-CO" smtClean="0"/>
              <a:t>16/08/2019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6272C6-90AC-4033-A087-4E522A01F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5C8BB0-527E-4B9D-B2AD-F9A38A60D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3C05C-5473-4CE5-A833-1E0A3B45EF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398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57BB8FA-DF97-4E01-A21B-A40E63620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242DAC-D17E-48F1-97C0-0BAFA5185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388E25-A1BB-4F57-A75C-3A407E4C2D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7A93B-C083-493C-9F82-160EF99C6022}" type="datetimeFigureOut">
              <a:rPr lang="es-CO" smtClean="0"/>
              <a:t>16/08/2019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68C294-622E-4517-813C-905D27C43A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3EDB4A-E6C7-45F1-B130-592D0EB80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3C05C-5473-4CE5-A833-1E0A3B45EF5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4089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6007FF44-615B-459F-ACF8-11EC3ADB6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01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56562AAB-7ADC-4C58-B041-2591A67FB7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7257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Lisseth A. Samaca Moncayo</dc:creator>
  <cp:lastModifiedBy>Lisseth A. Samaca Moncayo</cp:lastModifiedBy>
  <cp:revision>1</cp:revision>
  <dcterms:created xsi:type="dcterms:W3CDTF">2019-08-16T22:49:07Z</dcterms:created>
  <dcterms:modified xsi:type="dcterms:W3CDTF">2019-08-16T22:50:46Z</dcterms:modified>
</cp:coreProperties>
</file>