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2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50D2-11AA-4B2A-844B-296FFBF0E6CD}" type="datetimeFigureOut">
              <a:rPr lang="es-CO" smtClean="0"/>
              <a:t>07/12/2020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3B7-C9AB-4D87-96F8-467C59225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6734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50D2-11AA-4B2A-844B-296FFBF0E6CD}" type="datetimeFigureOut">
              <a:rPr lang="es-CO" smtClean="0"/>
              <a:t>07/12/2020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3B7-C9AB-4D87-96F8-467C59225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8421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50D2-11AA-4B2A-844B-296FFBF0E6CD}" type="datetimeFigureOut">
              <a:rPr lang="es-CO" smtClean="0"/>
              <a:t>07/12/2020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3B7-C9AB-4D87-96F8-467C59225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0300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50D2-11AA-4B2A-844B-296FFBF0E6CD}" type="datetimeFigureOut">
              <a:rPr lang="es-CO" smtClean="0"/>
              <a:t>07/12/2020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3B7-C9AB-4D87-96F8-467C59225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2912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50D2-11AA-4B2A-844B-296FFBF0E6CD}" type="datetimeFigureOut">
              <a:rPr lang="es-CO" smtClean="0"/>
              <a:t>07/12/2020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3B7-C9AB-4D87-96F8-467C59225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8673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50D2-11AA-4B2A-844B-296FFBF0E6CD}" type="datetimeFigureOut">
              <a:rPr lang="es-CO" smtClean="0"/>
              <a:t>07/12/2020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3B7-C9AB-4D87-96F8-467C59225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545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50D2-11AA-4B2A-844B-296FFBF0E6CD}" type="datetimeFigureOut">
              <a:rPr lang="es-CO" smtClean="0"/>
              <a:t>07/12/2020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3B7-C9AB-4D87-96F8-467C59225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95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50D2-11AA-4B2A-844B-296FFBF0E6CD}" type="datetimeFigureOut">
              <a:rPr lang="es-CO" smtClean="0"/>
              <a:t>07/12/2020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3B7-C9AB-4D87-96F8-467C59225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0008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50D2-11AA-4B2A-844B-296FFBF0E6CD}" type="datetimeFigureOut">
              <a:rPr lang="es-CO" smtClean="0"/>
              <a:t>07/12/2020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3B7-C9AB-4D87-96F8-467C59225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309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50D2-11AA-4B2A-844B-296FFBF0E6CD}" type="datetimeFigureOut">
              <a:rPr lang="es-CO" smtClean="0"/>
              <a:t>07/12/2020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3B7-C9AB-4D87-96F8-467C59225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196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50D2-11AA-4B2A-844B-296FFBF0E6CD}" type="datetimeFigureOut">
              <a:rPr lang="es-CO" smtClean="0"/>
              <a:t>07/12/2020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4C3B7-C9AB-4D87-96F8-467C59225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189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A50D2-11AA-4B2A-844B-296FFBF0E6CD}" type="datetimeFigureOut">
              <a:rPr lang="es-CO" smtClean="0"/>
              <a:t>07/12/2020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4C3B7-C9AB-4D87-96F8-467C592258F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8171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42029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nicolas</dc:creator>
  <cp:lastModifiedBy>nicolas</cp:lastModifiedBy>
  <cp:revision>1</cp:revision>
  <dcterms:created xsi:type="dcterms:W3CDTF">2020-12-07T14:52:17Z</dcterms:created>
  <dcterms:modified xsi:type="dcterms:W3CDTF">2020-12-07T14:52:48Z</dcterms:modified>
</cp:coreProperties>
</file>