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A86D9-1237-433F-9EC9-53376B968E7C}" type="datetimeFigureOut">
              <a:rPr lang="es-CO" smtClean="0"/>
              <a:t>28/02/2021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B4CC-314B-4433-8412-19BA838FBA8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3013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A86D9-1237-433F-9EC9-53376B968E7C}" type="datetimeFigureOut">
              <a:rPr lang="es-CO" smtClean="0"/>
              <a:t>28/02/2021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B4CC-314B-4433-8412-19BA838FBA8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9702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A86D9-1237-433F-9EC9-53376B968E7C}" type="datetimeFigureOut">
              <a:rPr lang="es-CO" smtClean="0"/>
              <a:t>28/02/2021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B4CC-314B-4433-8412-19BA838FBA8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5511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A86D9-1237-433F-9EC9-53376B968E7C}" type="datetimeFigureOut">
              <a:rPr lang="es-CO" smtClean="0"/>
              <a:t>28/02/2021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B4CC-314B-4433-8412-19BA838FBA8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362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A86D9-1237-433F-9EC9-53376B968E7C}" type="datetimeFigureOut">
              <a:rPr lang="es-CO" smtClean="0"/>
              <a:t>28/02/2021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B4CC-314B-4433-8412-19BA838FBA8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7930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A86D9-1237-433F-9EC9-53376B968E7C}" type="datetimeFigureOut">
              <a:rPr lang="es-CO" smtClean="0"/>
              <a:t>28/02/2021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B4CC-314B-4433-8412-19BA838FBA8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3392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A86D9-1237-433F-9EC9-53376B968E7C}" type="datetimeFigureOut">
              <a:rPr lang="es-CO" smtClean="0"/>
              <a:t>28/02/2021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B4CC-314B-4433-8412-19BA838FBA8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2117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A86D9-1237-433F-9EC9-53376B968E7C}" type="datetimeFigureOut">
              <a:rPr lang="es-CO" smtClean="0"/>
              <a:t>28/02/2021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B4CC-314B-4433-8412-19BA838FBA8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9221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A86D9-1237-433F-9EC9-53376B968E7C}" type="datetimeFigureOut">
              <a:rPr lang="es-CO" smtClean="0"/>
              <a:t>28/02/2021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B4CC-314B-4433-8412-19BA838FBA8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3534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A86D9-1237-433F-9EC9-53376B968E7C}" type="datetimeFigureOut">
              <a:rPr lang="es-CO" smtClean="0"/>
              <a:t>28/02/2021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B4CC-314B-4433-8412-19BA838FBA8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7807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A86D9-1237-433F-9EC9-53376B968E7C}" type="datetimeFigureOut">
              <a:rPr lang="es-CO" smtClean="0"/>
              <a:t>28/02/2021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B4CC-314B-4433-8412-19BA838FBA8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4334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A86D9-1237-433F-9EC9-53376B968E7C}" type="datetimeFigureOut">
              <a:rPr lang="es-CO" smtClean="0"/>
              <a:t>28/02/2021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FB4CC-314B-4433-8412-19BA838FBA8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045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t="10122" b="8336"/>
          <a:stretch/>
        </p:blipFill>
        <p:spPr>
          <a:xfrm>
            <a:off x="0" y="695459"/>
            <a:ext cx="12192000" cy="558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1776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</cp:revision>
  <dcterms:created xsi:type="dcterms:W3CDTF">2021-02-28T18:36:35Z</dcterms:created>
  <dcterms:modified xsi:type="dcterms:W3CDTF">2021-02-28T23:23:49Z</dcterms:modified>
</cp:coreProperties>
</file>