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6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796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936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773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33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358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88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122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984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3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CB818-B1BB-4868-B911-AEC529D797F4}" type="datetimeFigureOut">
              <a:rPr lang="es-CO" smtClean="0"/>
              <a:t>27/04/2022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48DC8-30A6-4E5C-93B5-FB1FCB98CC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73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8619"/>
          <a:stretch/>
        </p:blipFill>
        <p:spPr>
          <a:xfrm>
            <a:off x="0" y="592428"/>
            <a:ext cx="12192000" cy="626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79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2022-04-27T19:55:56Z</dcterms:created>
  <dcterms:modified xsi:type="dcterms:W3CDTF">2022-04-27T19:56:21Z</dcterms:modified>
</cp:coreProperties>
</file>