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62BD6-12DE-48DE-BAB5-4EC66578C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D12CC3-D53A-461B-8524-8343A5719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98360-8030-46D2-8D92-7664F8DCE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0D553-719D-4540-94CB-C29CC747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22CFE-93F9-4A17-B7D8-C8A3E21F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AEBBA-3E6D-4F14-850C-E110CDF4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B3B433-9FFB-4496-8667-F533A808D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0CC810-8097-40FE-A4E9-145A0D00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F392F-1D2B-46E6-8FDD-25E31112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00C483-485E-4AA2-A8F9-3961B0EE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440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74A02A-6D8F-488C-B352-AE50B3123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E2D9B3-DD4C-4EC1-BFB0-46F2399CE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77D3F5-138A-4E44-99C0-BE41ACFB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DE276-3F57-42D5-897E-2CF9FE15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83CB5C-298C-49AA-9D09-411BB8A9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86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82E09-BDF7-4CBD-AAA7-E63A9A79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7C4C53-B77D-4F39-AB27-9DB0F117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AD4159-6E5A-4901-8534-4C4C908B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4BF5B2-298E-454D-94E8-41DF1763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DED09D-A6E4-43B8-A493-3E467156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006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B0321-A999-4419-A159-0F0AB034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CC4394-FB6C-43D8-AFA2-333BB5EC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1195AF-5D1F-486D-B0CA-5A63CF5D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B5152-06EB-4D71-A3F4-8326C4D8D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D36AE-E296-46C0-A88D-09ACDA37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14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3356F-F610-4E2A-A357-CE07E56CC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83328-65BD-4C1B-920B-E1BA992FE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5194C3-07BF-43E1-AA08-13B80943C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561011-B7DA-41B2-8F19-32959E2D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347622-E4A3-4FD6-967B-3480E040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40A1C9-579D-4499-93C6-FCA8D637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418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67014-0F74-40F0-B285-70A160FD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B2130D-8CCE-4FD5-B8CE-566760A2D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E298BF-E49E-4A1C-8153-2E75D9E89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05DEA2-1DBE-4F1A-8D8D-0BFCABD69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8FC0A6-CC17-4B7F-A9AC-65FEAEC1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7449578-039D-4168-8682-6C254A0D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3B34D3-FBE1-46B6-AFFE-AB7FA4C6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65B6E8-5CDC-45F1-89EC-E2726391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875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BE034-14BE-4D7B-A546-0FA15518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72426A-D7BB-439E-8F53-6ECA27C5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853D98-3C10-419F-9F59-753BCD99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7683A0-659F-4664-9AAA-B9B9B364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783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8322DF-E67E-417E-8EE6-984E800A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6805DC-DB9A-4DDE-8068-8ED5708AC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41672B-ECA2-497B-A503-BF25266D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985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1452A-DD1E-49F3-B20D-F367DB7B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5AF142-1EE9-471A-9EE7-36A7FEFA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1C4D4E-3582-41E0-9156-14B574ACB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A210F6-3A98-4D5C-93EA-513FC1AA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F2C2FC-3FEF-4D5E-BF94-969290B4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AAA83-745A-4B81-9006-4AE60CB7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494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5D0F2-6CD3-4BE4-AB66-C65B7E6D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AE149D-FEF9-4164-AF3E-E927220F2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3935AA-2069-4E09-9F6D-A9B1A59BB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D05A3B-6BA0-446B-9788-2F6CE576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3EE476-EB2C-4E05-BF7C-76C227F2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B66CD6-7790-4345-8456-B7C27219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30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C570EB-A0A9-49D9-9658-C3B43DCE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E23002-B9A4-42B7-B398-E9BC2C40E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8E5DE6-4B7A-4DCB-8CA6-4ADE5D484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2D58-73E6-4A75-9B13-FE21C7E7E02B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1DA6CB-5AE7-4FF6-957B-2E8A72CF2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975FF-2D99-43F4-A555-545CB49A3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8B3E2-7801-400B-B687-A0E9C901C8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871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560195A-5FFA-4EAB-A12D-45D101F50C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16" b="52658"/>
          <a:stretch/>
        </p:blipFill>
        <p:spPr>
          <a:xfrm>
            <a:off x="0" y="715616"/>
            <a:ext cx="12192000" cy="253116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B2E4866-456A-4520-8EF9-0ACC3B76D0F1}"/>
              </a:ext>
            </a:extLst>
          </p:cNvPr>
          <p:cNvSpPr txBox="1"/>
          <p:nvPr/>
        </p:nvSpPr>
        <p:spPr>
          <a:xfrm>
            <a:off x="781878" y="3429000"/>
            <a:ext cx="5897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respuesta es correcta</a:t>
            </a:r>
          </a:p>
          <a:p>
            <a:r>
              <a:rPr lang="es-MX" dirty="0"/>
              <a:t>Por favor confirmar en plataforma</a:t>
            </a:r>
          </a:p>
          <a:p>
            <a:r>
              <a:rPr lang="es-MX" dirty="0"/>
              <a:t>Gracias</a:t>
            </a:r>
          </a:p>
          <a:p>
            <a:r>
              <a:rPr lang="es-MX" dirty="0"/>
              <a:t>Materia </a:t>
            </a:r>
            <a:r>
              <a:rPr lang="es-MX" dirty="0" err="1"/>
              <a:t>Psicologia</a:t>
            </a:r>
            <a:r>
              <a:rPr lang="es-MX" dirty="0"/>
              <a:t> organizacional</a:t>
            </a:r>
          </a:p>
          <a:p>
            <a:r>
              <a:rPr lang="es-MX" dirty="0"/>
              <a:t>Gracias</a:t>
            </a:r>
          </a:p>
          <a:p>
            <a:r>
              <a:rPr lang="es-MX" dirty="0"/>
              <a:t>25203031 ANGELICA VIVAS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9624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2022-08-27T18:41:39Z</dcterms:created>
  <dcterms:modified xsi:type="dcterms:W3CDTF">2022-08-27T18:42:52Z</dcterms:modified>
</cp:coreProperties>
</file>