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5EE1EA-F8B2-4D63-AA7F-C0F0EF9E7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B24A84-A6AB-4969-B27F-1053805C5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6A4960-B96E-434C-8FEF-0DAC67201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D0B1-6494-4422-BD82-9E9AC17EE06F}" type="datetimeFigureOut">
              <a:rPr lang="es-CO" smtClean="0"/>
              <a:t>24/04/2023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948AFA-EE07-4ACD-B26D-ED2C62431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56963E-9FB1-4480-B79E-0E37257AB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5B13-A972-4C7E-840C-6F2AB26D39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909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8F79F2-DED9-441C-A97B-F6D1F87A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7B0242-39C3-41B6-80A4-175A421FF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5AF172-A7F0-4CFA-8950-39DDDB2E8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D0B1-6494-4422-BD82-9E9AC17EE06F}" type="datetimeFigureOut">
              <a:rPr lang="es-CO" smtClean="0"/>
              <a:t>24/04/2023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3FCBC7-8069-46E6-86A3-661B3BA74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C075BA-CB4F-4E55-984F-25056C340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5B13-A972-4C7E-840C-6F2AB26D39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680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DEDB17-92E1-4371-AA5E-2FEA47C8F1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D2EBAB-F987-4AC2-BB97-AA7C984D0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68FAF7-0290-4880-BA02-0DCD64112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D0B1-6494-4422-BD82-9E9AC17EE06F}" type="datetimeFigureOut">
              <a:rPr lang="es-CO" smtClean="0"/>
              <a:t>24/04/2023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D7D7EF-D874-4393-A31A-C3061B6AB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6EC663-D37A-4514-9729-2E8C01A9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5B13-A972-4C7E-840C-6F2AB26D39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904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2FC8D4-072E-4B85-A867-050FEFD5C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22533B-8F6C-4726-BC72-225563498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6A6DB8-A167-4637-9C57-9BB483A77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D0B1-6494-4422-BD82-9E9AC17EE06F}" type="datetimeFigureOut">
              <a:rPr lang="es-CO" smtClean="0"/>
              <a:t>24/04/2023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E0718D-4947-4161-B1C7-B363CCDB4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EDC308-23D5-4826-A5FE-BBAADAC94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5B13-A972-4C7E-840C-6F2AB26D39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771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E9E9C9-0AC5-49D2-8E2B-248DB5A61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377AE1-F04B-4EFB-8ADF-8102F8131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93594D-7F1C-46C9-9867-A87C597C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D0B1-6494-4422-BD82-9E9AC17EE06F}" type="datetimeFigureOut">
              <a:rPr lang="es-CO" smtClean="0"/>
              <a:t>24/04/2023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0C9B0D-605A-473D-8CC0-9534B6A2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424F61-71F4-42C0-A287-019683328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5B13-A972-4C7E-840C-6F2AB26D39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29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A0AC80-217C-46DC-AF90-DA8EB6D91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5986E3-9724-4111-A44B-F3B1A06A8E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6060F9-268A-4A15-BFA6-7E3F67C7F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D47B53-1C30-4BA8-BC0F-360479759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D0B1-6494-4422-BD82-9E9AC17EE06F}" type="datetimeFigureOut">
              <a:rPr lang="es-CO" smtClean="0"/>
              <a:t>24/04/2023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AA836E-053C-402E-BA6C-E46CA6BFC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0204FA-C454-4E1D-95FD-2DF9497B2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5B13-A972-4C7E-840C-6F2AB26D39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910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D6413F-4C35-4235-B249-BE722D309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953C36-50D1-4A70-AD59-D7E7C7162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9E6D21-3E0F-43F7-8BA4-D4424F9556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3FF334-9E21-46FA-A3BD-47BC60DEB4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92DF997-0FA0-4CD9-B381-366259779A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A926C7E-47A0-4A7D-9C7A-36868A984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D0B1-6494-4422-BD82-9E9AC17EE06F}" type="datetimeFigureOut">
              <a:rPr lang="es-CO" smtClean="0"/>
              <a:t>24/04/2023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0E36FE-3D2B-43E3-9253-B90FEA910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A9E5019-4961-4815-8741-8077EB24C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5B13-A972-4C7E-840C-6F2AB26D39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901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69FCAB-8044-4043-8F65-8804793D1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A4CCDC8-5D8F-4554-8DCA-026216055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D0B1-6494-4422-BD82-9E9AC17EE06F}" type="datetimeFigureOut">
              <a:rPr lang="es-CO" smtClean="0"/>
              <a:t>24/04/2023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6EB4177-01CE-4A67-899B-1D9CFBE7D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D2CFD68-45F6-44BF-8CC9-C082EFF7A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5B13-A972-4C7E-840C-6F2AB26D39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816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33EACBE-443A-4D9B-A41D-21BF25AA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D0B1-6494-4422-BD82-9E9AC17EE06F}" type="datetimeFigureOut">
              <a:rPr lang="es-CO" smtClean="0"/>
              <a:t>24/04/2023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304923D-CD8F-4F5F-ABA6-0B93321A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AF756E-44E0-4D57-B20C-6FF9769E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5B13-A972-4C7E-840C-6F2AB26D39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465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54FED8-09C2-4A9F-BA16-46C61BED9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121672-AC88-4ADB-8952-11C404262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EB4AD0-7E33-4047-9E48-9684BFF91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1D7EB3-0C70-427F-AA80-18DA3E04B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D0B1-6494-4422-BD82-9E9AC17EE06F}" type="datetimeFigureOut">
              <a:rPr lang="es-CO" smtClean="0"/>
              <a:t>24/04/2023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D7494A-2DC2-4B5F-AB1A-A5FB863D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E66AEC-EB1D-4ACB-A01E-B5EA7DE9F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5B13-A972-4C7E-840C-6F2AB26D39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176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0FE789-6895-4D29-AFA6-63A711746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1DC8154-7960-4D70-8942-AA929136B8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74BEFC-AB03-4A7D-82D3-949DF0D25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8CA0BB-0056-45B9-A2C8-14B2A0628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D0B1-6494-4422-BD82-9E9AC17EE06F}" type="datetimeFigureOut">
              <a:rPr lang="es-CO" smtClean="0"/>
              <a:t>24/04/2023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D65AE5-A9DD-4E05-920F-15B09ECCD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EA2DD0-FFEB-4385-8B7E-A0F49858C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5B13-A972-4C7E-840C-6F2AB26D39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343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5A4A65-061A-4D4B-9F93-862EFBBFB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BE6367-2BFC-4057-9272-F86A41A6C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FE9BE1-D011-4D93-998F-5EA3F13F8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1D0B1-6494-4422-BD82-9E9AC17EE06F}" type="datetimeFigureOut">
              <a:rPr lang="es-CO" smtClean="0"/>
              <a:t>24/04/2023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BFA32F-A606-4992-88A6-EE609F83A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6E9183-5197-4749-90F1-2E7D3F207F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5B13-A972-4C7E-840C-6F2AB26D39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929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05CB5BA-597A-411B-B090-468D3D649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6950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2023-04-24T17:05:03Z</dcterms:created>
  <dcterms:modified xsi:type="dcterms:W3CDTF">2023-04-24T17:05:31Z</dcterms:modified>
</cp:coreProperties>
</file>