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D6C41-BAA1-4F7A-961B-D249AEE07D2E}" type="datetimeFigureOut">
              <a:rPr lang="es-CO" smtClean="0"/>
              <a:t>15/05/2023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40AE7-F2D8-442E-AC5F-397520AF64E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1946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D6C41-BAA1-4F7A-961B-D249AEE07D2E}" type="datetimeFigureOut">
              <a:rPr lang="es-CO" smtClean="0"/>
              <a:t>15/05/2023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40AE7-F2D8-442E-AC5F-397520AF64E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1365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D6C41-BAA1-4F7A-961B-D249AEE07D2E}" type="datetimeFigureOut">
              <a:rPr lang="es-CO" smtClean="0"/>
              <a:t>15/05/2023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40AE7-F2D8-442E-AC5F-397520AF64E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879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D6C41-BAA1-4F7A-961B-D249AEE07D2E}" type="datetimeFigureOut">
              <a:rPr lang="es-CO" smtClean="0"/>
              <a:t>15/05/2023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40AE7-F2D8-442E-AC5F-397520AF64E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12332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D6C41-BAA1-4F7A-961B-D249AEE07D2E}" type="datetimeFigureOut">
              <a:rPr lang="es-CO" smtClean="0"/>
              <a:t>15/05/2023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40AE7-F2D8-442E-AC5F-397520AF64E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43296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D6C41-BAA1-4F7A-961B-D249AEE07D2E}" type="datetimeFigureOut">
              <a:rPr lang="es-CO" smtClean="0"/>
              <a:t>15/05/2023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40AE7-F2D8-442E-AC5F-397520AF64E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95712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D6C41-BAA1-4F7A-961B-D249AEE07D2E}" type="datetimeFigureOut">
              <a:rPr lang="es-CO" smtClean="0"/>
              <a:t>15/05/2023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40AE7-F2D8-442E-AC5F-397520AF64E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72032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D6C41-BAA1-4F7A-961B-D249AEE07D2E}" type="datetimeFigureOut">
              <a:rPr lang="es-CO" smtClean="0"/>
              <a:t>15/05/2023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40AE7-F2D8-442E-AC5F-397520AF64E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4733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D6C41-BAA1-4F7A-961B-D249AEE07D2E}" type="datetimeFigureOut">
              <a:rPr lang="es-CO" smtClean="0"/>
              <a:t>15/05/2023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40AE7-F2D8-442E-AC5F-397520AF64E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93839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D6C41-BAA1-4F7A-961B-D249AEE07D2E}" type="datetimeFigureOut">
              <a:rPr lang="es-CO" smtClean="0"/>
              <a:t>15/05/2023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40AE7-F2D8-442E-AC5F-397520AF64E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82067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D6C41-BAA1-4F7A-961B-D249AEE07D2E}" type="datetimeFigureOut">
              <a:rPr lang="es-CO" smtClean="0"/>
              <a:t>15/05/2023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40AE7-F2D8-442E-AC5F-397520AF64E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3478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D6C41-BAA1-4F7A-961B-D249AEE07D2E}" type="datetimeFigureOut">
              <a:rPr lang="es-CO" smtClean="0"/>
              <a:t>15/05/2023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40AE7-F2D8-442E-AC5F-397520AF64E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19741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  <a:solidFill>
            <a:srgbClr val="FFC000"/>
          </a:solidFill>
        </p:spPr>
      </p:pic>
    </p:spTree>
    <p:extLst>
      <p:ext uri="{BB962C8B-B14F-4D97-AF65-F5344CB8AC3E}">
        <p14:creationId xmlns:p14="http://schemas.microsoft.com/office/powerpoint/2010/main" val="2120741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8402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2</cp:revision>
  <dcterms:created xsi:type="dcterms:W3CDTF">2023-05-15T14:51:34Z</dcterms:created>
  <dcterms:modified xsi:type="dcterms:W3CDTF">2023-05-15T14:58:52Z</dcterms:modified>
</cp:coreProperties>
</file>