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08F7-D6C4-40E0-989C-DC20DA762749}" type="datetimeFigureOut">
              <a:rPr lang="es-CO" smtClean="0"/>
              <a:t>19/08/2023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4B18B-9302-4DDF-8F25-6C072A5DF12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97472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08F7-D6C4-40E0-989C-DC20DA762749}" type="datetimeFigureOut">
              <a:rPr lang="es-CO" smtClean="0"/>
              <a:t>19/08/2023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4B18B-9302-4DDF-8F25-6C072A5DF12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46354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08F7-D6C4-40E0-989C-DC20DA762749}" type="datetimeFigureOut">
              <a:rPr lang="es-CO" smtClean="0"/>
              <a:t>19/08/2023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4B18B-9302-4DDF-8F25-6C072A5DF12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58141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08F7-D6C4-40E0-989C-DC20DA762749}" type="datetimeFigureOut">
              <a:rPr lang="es-CO" smtClean="0"/>
              <a:t>19/08/2023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4B18B-9302-4DDF-8F25-6C072A5DF12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29208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08F7-D6C4-40E0-989C-DC20DA762749}" type="datetimeFigureOut">
              <a:rPr lang="es-CO" smtClean="0"/>
              <a:t>19/08/2023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4B18B-9302-4DDF-8F25-6C072A5DF12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37407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08F7-D6C4-40E0-989C-DC20DA762749}" type="datetimeFigureOut">
              <a:rPr lang="es-CO" smtClean="0"/>
              <a:t>19/08/2023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4B18B-9302-4DDF-8F25-6C072A5DF12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04445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08F7-D6C4-40E0-989C-DC20DA762749}" type="datetimeFigureOut">
              <a:rPr lang="es-CO" smtClean="0"/>
              <a:t>19/08/2023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4B18B-9302-4DDF-8F25-6C072A5DF12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59359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08F7-D6C4-40E0-989C-DC20DA762749}" type="datetimeFigureOut">
              <a:rPr lang="es-CO" smtClean="0"/>
              <a:t>19/08/2023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4B18B-9302-4DDF-8F25-6C072A5DF12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14326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08F7-D6C4-40E0-989C-DC20DA762749}" type="datetimeFigureOut">
              <a:rPr lang="es-CO" smtClean="0"/>
              <a:t>19/08/2023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4B18B-9302-4DDF-8F25-6C072A5DF12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8686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08F7-D6C4-40E0-989C-DC20DA762749}" type="datetimeFigureOut">
              <a:rPr lang="es-CO" smtClean="0"/>
              <a:t>19/08/2023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4B18B-9302-4DDF-8F25-6C072A5DF12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4285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08F7-D6C4-40E0-989C-DC20DA762749}" type="datetimeFigureOut">
              <a:rPr lang="es-CO" smtClean="0"/>
              <a:t>19/08/2023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4B18B-9302-4DDF-8F25-6C072A5DF12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83290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D08F7-D6C4-40E0-989C-DC20DA762749}" type="datetimeFigureOut">
              <a:rPr lang="es-CO" smtClean="0"/>
              <a:t>19/08/2023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4B18B-9302-4DDF-8F25-6C072A5DF12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9188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2900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</cp:revision>
  <dcterms:created xsi:type="dcterms:W3CDTF">2023-08-20T00:59:14Z</dcterms:created>
  <dcterms:modified xsi:type="dcterms:W3CDTF">2023-08-20T00:59:40Z</dcterms:modified>
</cp:coreProperties>
</file>