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B8F5-2044-4873-8595-0F9DBEA43488}" type="datetimeFigureOut">
              <a:rPr lang="es-CO" smtClean="0"/>
              <a:t>15/05/2020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2293-7165-4F9F-8C06-7B36AFB61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255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B8F5-2044-4873-8595-0F9DBEA43488}" type="datetimeFigureOut">
              <a:rPr lang="es-CO" smtClean="0"/>
              <a:t>15/05/2020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2293-7165-4F9F-8C06-7B36AFB61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511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B8F5-2044-4873-8595-0F9DBEA43488}" type="datetimeFigureOut">
              <a:rPr lang="es-CO" smtClean="0"/>
              <a:t>15/05/2020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2293-7165-4F9F-8C06-7B36AFB61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697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B8F5-2044-4873-8595-0F9DBEA43488}" type="datetimeFigureOut">
              <a:rPr lang="es-CO" smtClean="0"/>
              <a:t>15/05/2020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2293-7165-4F9F-8C06-7B36AFB61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920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B8F5-2044-4873-8595-0F9DBEA43488}" type="datetimeFigureOut">
              <a:rPr lang="es-CO" smtClean="0"/>
              <a:t>15/05/2020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2293-7165-4F9F-8C06-7B36AFB61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641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B8F5-2044-4873-8595-0F9DBEA43488}" type="datetimeFigureOut">
              <a:rPr lang="es-CO" smtClean="0"/>
              <a:t>15/05/2020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2293-7165-4F9F-8C06-7B36AFB61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966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B8F5-2044-4873-8595-0F9DBEA43488}" type="datetimeFigureOut">
              <a:rPr lang="es-CO" smtClean="0"/>
              <a:t>15/05/2020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2293-7165-4F9F-8C06-7B36AFB61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242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B8F5-2044-4873-8595-0F9DBEA43488}" type="datetimeFigureOut">
              <a:rPr lang="es-CO" smtClean="0"/>
              <a:t>15/05/2020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2293-7165-4F9F-8C06-7B36AFB61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385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B8F5-2044-4873-8595-0F9DBEA43488}" type="datetimeFigureOut">
              <a:rPr lang="es-CO" smtClean="0"/>
              <a:t>15/05/2020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2293-7165-4F9F-8C06-7B36AFB61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220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B8F5-2044-4873-8595-0F9DBEA43488}" type="datetimeFigureOut">
              <a:rPr lang="es-CO" smtClean="0"/>
              <a:t>15/05/2020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2293-7165-4F9F-8C06-7B36AFB61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875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B8F5-2044-4873-8595-0F9DBEA43488}" type="datetimeFigureOut">
              <a:rPr lang="es-CO" smtClean="0"/>
              <a:t>15/05/2020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2293-7165-4F9F-8C06-7B36AFB61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611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BB8F5-2044-4873-8595-0F9DBEA43488}" type="datetimeFigureOut">
              <a:rPr lang="es-CO" smtClean="0"/>
              <a:t>15/05/2020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02293-7165-4F9F-8C06-7B36AFB61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516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8806" b="7773"/>
          <a:stretch/>
        </p:blipFill>
        <p:spPr>
          <a:xfrm>
            <a:off x="0" y="605308"/>
            <a:ext cx="12192000" cy="571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69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2020-05-15T21:19:27Z</dcterms:created>
  <dcterms:modified xsi:type="dcterms:W3CDTF">2020-05-15T21:19:38Z</dcterms:modified>
</cp:coreProperties>
</file>