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066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958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882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6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561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746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86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156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951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227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496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313E3-AB44-4514-996F-2100B6689DB3}" type="datetimeFigureOut">
              <a:rPr lang="es-CO" smtClean="0"/>
              <a:t>5/09/2020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B1B7-7454-452B-8B9F-B1B778FC4B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835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24401" b="21489"/>
          <a:stretch/>
        </p:blipFill>
        <p:spPr>
          <a:xfrm>
            <a:off x="0" y="-231819"/>
            <a:ext cx="12192000" cy="37091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36655" t="73251" r="45915" b="10967"/>
          <a:stretch/>
        </p:blipFill>
        <p:spPr>
          <a:xfrm>
            <a:off x="6336407" y="3477296"/>
            <a:ext cx="4636394" cy="236034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73499" y="3635353"/>
            <a:ext cx="3541690" cy="2202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RESPUESTA SEGÚN LECTURA</a:t>
            </a:r>
            <a:endParaRPr lang="es-CO" dirty="0"/>
          </a:p>
        </p:txBody>
      </p:sp>
      <p:sp>
        <p:nvSpPr>
          <p:cNvPr id="7" name="Flecha derecha 6"/>
          <p:cNvSpPr/>
          <p:nvPr/>
        </p:nvSpPr>
        <p:spPr>
          <a:xfrm>
            <a:off x="5293217" y="4736496"/>
            <a:ext cx="1094706" cy="759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041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413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2020-09-06T01:17:35Z</dcterms:created>
  <dcterms:modified xsi:type="dcterms:W3CDTF">2020-09-06T01:18:28Z</dcterms:modified>
</cp:coreProperties>
</file>