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FCA0-9ECD-4904-931C-514E8DD9BD20}" type="datetimeFigureOut">
              <a:rPr lang="es-CO" smtClean="0"/>
              <a:t>21/10/2020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7867-85E3-480F-9210-FC471310B1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023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FCA0-9ECD-4904-931C-514E8DD9BD20}" type="datetimeFigureOut">
              <a:rPr lang="es-CO" smtClean="0"/>
              <a:t>21/10/2020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7867-85E3-480F-9210-FC471310B1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142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FCA0-9ECD-4904-931C-514E8DD9BD20}" type="datetimeFigureOut">
              <a:rPr lang="es-CO" smtClean="0"/>
              <a:t>21/10/2020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7867-85E3-480F-9210-FC471310B1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87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FCA0-9ECD-4904-931C-514E8DD9BD20}" type="datetimeFigureOut">
              <a:rPr lang="es-CO" smtClean="0"/>
              <a:t>21/10/2020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7867-85E3-480F-9210-FC471310B1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854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FCA0-9ECD-4904-931C-514E8DD9BD20}" type="datetimeFigureOut">
              <a:rPr lang="es-CO" smtClean="0"/>
              <a:t>21/10/2020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7867-85E3-480F-9210-FC471310B1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44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FCA0-9ECD-4904-931C-514E8DD9BD20}" type="datetimeFigureOut">
              <a:rPr lang="es-CO" smtClean="0"/>
              <a:t>21/10/2020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7867-85E3-480F-9210-FC471310B1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63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FCA0-9ECD-4904-931C-514E8DD9BD20}" type="datetimeFigureOut">
              <a:rPr lang="es-CO" smtClean="0"/>
              <a:t>21/10/2020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7867-85E3-480F-9210-FC471310B1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303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FCA0-9ECD-4904-931C-514E8DD9BD20}" type="datetimeFigureOut">
              <a:rPr lang="es-CO" smtClean="0"/>
              <a:t>21/10/2020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7867-85E3-480F-9210-FC471310B1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657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FCA0-9ECD-4904-931C-514E8DD9BD20}" type="datetimeFigureOut">
              <a:rPr lang="es-CO" smtClean="0"/>
              <a:t>21/10/2020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7867-85E3-480F-9210-FC471310B1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092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FCA0-9ECD-4904-931C-514E8DD9BD20}" type="datetimeFigureOut">
              <a:rPr lang="es-CO" smtClean="0"/>
              <a:t>21/10/2020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7867-85E3-480F-9210-FC471310B1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679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FCA0-9ECD-4904-931C-514E8DD9BD20}" type="datetimeFigureOut">
              <a:rPr lang="es-CO" smtClean="0"/>
              <a:t>21/10/2020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7867-85E3-480F-9210-FC471310B1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851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6FCA0-9ECD-4904-931C-514E8DD9BD20}" type="datetimeFigureOut">
              <a:rPr lang="es-CO" smtClean="0"/>
              <a:t>21/10/2020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A7867-85E3-480F-9210-FC471310B1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673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1796" t="15006" r="34507" b="22052"/>
          <a:stretch/>
        </p:blipFill>
        <p:spPr>
          <a:xfrm>
            <a:off x="1017431" y="-218941"/>
            <a:ext cx="10006883" cy="689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953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2020-10-21T22:44:46Z</dcterms:created>
  <dcterms:modified xsi:type="dcterms:W3CDTF">2020-10-21T22:47:38Z</dcterms:modified>
</cp:coreProperties>
</file>