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6D698-4EDE-402F-BCA9-A732D46BF82F}" v="9" dt="2021-07-27T16:30:04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747E3-8F37-42D0-AB70-72B801C22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3BD317-4C88-4C10-9E3F-01A00C44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79730-1C6C-4761-A8E3-21015D4D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3428A-3C35-4732-9F5C-32DB00B7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9134E-5D1C-4751-BEB8-992BACA4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421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80C9B-ABFF-4EFA-9B3A-7882A8C6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A8E8E-173A-4ECB-AE3D-0CFC43BF4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6A476-A4E6-4792-90D1-8A2C846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312D9-5F2D-490B-B837-A9D5BA25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1ABDB-3786-43D6-AEE3-2794C31C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13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6B4596-1155-47F8-97E1-62792C5A7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45F5E6-84BF-4D99-961D-61DFB4299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B5B593-2321-4921-96E3-C768A18D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EC8B7-527F-4DA1-855B-C9F9A819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5AA3-4521-4436-A408-A5A0D180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47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76AE-65C4-4929-8AA0-9AD56868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2823F-724C-49A4-A5A4-1D01AC60C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61475-2169-4588-AE07-F5E9938F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D3DA6-BA57-4F92-A72C-2F299A45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9F208-CD30-4C93-9620-4D82C362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2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CCBF8-6C0B-4849-AB34-D8588CCD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5CA0D0-61E3-4862-8306-D6267DEDA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C4DAE-93B7-410A-AB1C-B1E5EFC9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038E58-B8CC-4BBC-B87B-2817177C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8C5DB-E65A-4A29-85CE-782CB014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752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42A2-875E-417F-B3D7-200175AB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0AE0C8-4669-4686-899E-37DFE04EF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2032C9-74B3-4F8E-82E4-246238D1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D49FD0-B035-4F12-BBE9-D4391159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CBFB53-09DE-4A0D-956B-16F6EE26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C8911-5F64-4421-A9AD-D9F554BA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9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95505-0DBA-45B5-9EFC-D5E51716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55A42-A047-4F44-8229-822754C4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1F7FAA-DC91-49DF-A296-B136E87F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F8F4CF-6C21-4CB2-9731-CCBC83EC7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2DA107-6E23-4679-BA4C-B1B7CD20D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9C66B1-F768-4F14-8337-AD61909E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93F023-59BE-423E-A69E-C8F00642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69C9A9-275E-4020-AB63-983E31C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61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A2519-6DF3-4945-B93B-1748561D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4C9DF2-38DD-4531-B2A3-00482939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F37671-B7B2-465C-B13D-95D7BED2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F6B97B-731F-4B9F-94F3-CF151764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39740A-D340-409D-BE83-3CFA9A10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73AA34-B9B5-4D8F-965F-C48DDE3A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0EA675-378F-4017-A926-52DFBE9C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0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650B-F9A8-4C1E-BAEE-7B45ECF6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7AA3E-2FE5-4B21-AA7B-CC2FE148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B29E81-ADBE-42E0-AA87-7DAA7DFA1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94CD02-52C1-488C-B0FF-91573835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A0ED4-DB9B-4914-8A6D-959752A1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AD66D5-968F-4CD3-A3D7-4D3C3F65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980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C7065-A7A4-493E-8B3D-7E9C9915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9625E5-B9A4-4031-99B7-CB1C7A51F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154482-5280-454B-801F-E2623156B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52E0BF-A957-46A8-B51A-689BF761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E68EC-9AB2-4FD4-92FB-711C01AC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9552C8-49ED-4099-8CD6-59C0D5A3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3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5620B1-9E15-4936-AE2A-A13B1063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5F672-4043-4174-A004-0D0CD250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EC29B-6CB5-47D7-ADC1-54A40C67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17757-702D-456B-8502-460459D1697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DD8B5-C867-44F2-A10C-1FFEBAF18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86C12-B6F0-43FC-BF50-1CFDB1B24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ED80-2D91-4BF6-AAB3-91BEAAD0B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9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391E3-ED6F-4077-9D3F-5EF3D5E9D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A80A3E-90C8-468D-9103-8952755EA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19D354-B233-4181-B073-2A252F32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" y="0"/>
            <a:ext cx="12117032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2EADD3F-CDAB-40C1-A83E-96D4A91BD296}"/>
              </a:ext>
            </a:extLst>
          </p:cNvPr>
          <p:cNvSpPr/>
          <p:nvPr/>
        </p:nvSpPr>
        <p:spPr>
          <a:xfrm>
            <a:off x="3931284" y="1209675"/>
            <a:ext cx="164401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13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BA26E-08E2-40EA-9175-8F2CF162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F45928-8739-4074-ACF3-03A736BF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673086-A436-41B6-AFD3-2CE94C4E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2"/>
            <a:ext cx="12192000" cy="646545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E2D488-1BD5-4F5B-911B-2B1548CE92E0}"/>
              </a:ext>
            </a:extLst>
          </p:cNvPr>
          <p:cNvSpPr/>
          <p:nvPr/>
        </p:nvSpPr>
        <p:spPr>
          <a:xfrm>
            <a:off x="3423284" y="2752725"/>
            <a:ext cx="164401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137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Melizza Diaz</dc:creator>
  <cp:lastModifiedBy>Melizza Diaz</cp:lastModifiedBy>
  <cp:revision>2</cp:revision>
  <dcterms:created xsi:type="dcterms:W3CDTF">2021-07-27T16:10:18Z</dcterms:created>
  <dcterms:modified xsi:type="dcterms:W3CDTF">2021-07-27T16:33:49Z</dcterms:modified>
</cp:coreProperties>
</file>