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C1F46-6F02-49F4-A56E-2EE61B15A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CCA0CC-2320-401D-98B5-7684DC42E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626AB9-6857-4B66-AFAF-6567E0311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3F43-42A1-4238-A758-2B82596E22F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5D2BB0-7876-42A0-85D3-055140C1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C9763-2D65-4F66-9570-91B5409D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682-2D54-49D0-99B5-6E92065ED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84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6C8FE-E88B-448D-ABC4-99B7827F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9D4A68-D733-4DB6-B295-BE9656779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7E160A-FF78-44CD-992B-8600B7D4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3F43-42A1-4238-A758-2B82596E22F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F0B142-02B0-4ED5-96A8-1FB17CA2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0698B-3D6C-4699-9A65-B42D5D17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682-2D54-49D0-99B5-6E92065ED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827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7BE96F-A586-40D1-B37C-70CA97E46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779D5C-DB15-491A-A01D-4BF4E8F14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A9E828-2952-48D8-B81C-A30B394D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3F43-42A1-4238-A758-2B82596E22F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E112A-F066-47B1-953B-76E02D59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E8796D-DB01-4662-9BCF-1DAD05DD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682-2D54-49D0-99B5-6E92065ED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91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39E83-0AE4-4057-9937-0443F39D6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C72D9D-5915-4F9D-8582-B6AB3B668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7861B5-661F-48C5-A11B-069A06D4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3F43-42A1-4238-A758-2B82596E22F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D82C90-0C56-4F9B-9CD4-CAE526EB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F7B8C7-80F9-4371-A36F-FCE889C9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682-2D54-49D0-99B5-6E92065ED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340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8FD4E-9C2D-4109-951C-A6206EFE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5F0FCF-4192-4AD3-9FF9-34E8A69BD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A8D52E-8A1E-4422-96F3-B3D01372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3F43-42A1-4238-A758-2B82596E22F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B80F21-78DD-4BB9-A7B2-B2927CAC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4FFAAA-9AE9-4A19-9B08-05C354C5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682-2D54-49D0-99B5-6E92065ED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371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AF999-6F85-4154-93B4-4389ED5D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E78E0-59B5-4C29-B252-52E37D4F0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F59F8A-0E6B-46C6-9A99-0905FBF4C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7982DC-C74A-4969-88CD-45E4A03C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3F43-42A1-4238-A758-2B82596E22F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209338-FC34-423E-96A1-4A8ACC5D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F21D0F-FE57-4805-82E7-E4D738544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682-2D54-49D0-99B5-6E92065ED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035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C9F62-BAD3-4E81-AD55-F6785EA6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7F174E-FD50-4F7B-9214-1BE56EA9F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DE0034-5874-4119-BDB7-7C20FA75F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A6580C-1C91-4353-9B99-69B29A2DF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4FB1D2-A13C-42E3-94DB-8B46BADE7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681DEF-E4CE-4BD0-8297-AC88B9A87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3F43-42A1-4238-A758-2B82596E22F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A250FE-A5D5-4F7B-B47B-2A70C39D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A4090-FB22-46DF-83C7-BE07739B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682-2D54-49D0-99B5-6E92065ED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128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84153-3CBF-4BAD-9269-3457F0D9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B4EA10-CBB9-468B-87C9-4BFF55092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3F43-42A1-4238-A758-2B82596E22F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B158DA-9B89-4130-B606-1B2CF8DE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56599-F9AD-43C4-AAEC-D2A9DBC2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682-2D54-49D0-99B5-6E92065ED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746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5CE211-7439-477F-8CAD-919F3DAF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3F43-42A1-4238-A758-2B82596E22F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AA3F98-D991-4CD0-B41E-03068F82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215B6F-C9D5-4126-ADBA-63F8B159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682-2D54-49D0-99B5-6E92065ED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94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24EF7-25A1-43DF-82AD-C43D8917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AC99E6-5F98-4AF4-92F3-D0A627FA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B731A3-3D88-434B-89DB-203479F53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C5EEF5-6049-40A3-ADDA-337FAB87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3F43-42A1-4238-A758-2B82596E22F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E8DEDA-8227-497E-AF00-0AF0E3C7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48597-26D3-4A1A-92A8-E82D38AB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682-2D54-49D0-99B5-6E92065ED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217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3D101-3BAD-4A46-8919-931F411B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E9969B-84F2-45D1-A6D1-A84D74F7F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EFB468-F73E-4F73-A106-8F2612D1C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19912E-10F9-4A42-B4B8-54B3348F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3F43-42A1-4238-A758-2B82596E22F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0F4A9D-4F90-4699-86F0-DD2C408D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4A5E62-B579-45F9-BC2C-EB54918C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1682-2D54-49D0-99B5-6E92065ED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82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BA5C667-8B0D-4F30-A428-C9AEDDDA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5CB024-66D0-41B8-A315-D14BD02CE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374C38-77CD-4089-8264-258477496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B3F43-42A1-4238-A758-2B82596E22FB}" type="datetimeFigureOut">
              <a:rPr lang="es-CO" smtClean="0"/>
              <a:t>27/07/2021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9B5627-E9BA-4449-BF11-360955886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FBC891-28FB-4411-B371-32AEA148D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81682-2D54-49D0-99B5-6E92065ED2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127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7DEFD-44F8-46B5-8517-4CAD2ED7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D980D0-5AB1-4355-8BE9-E8AB84C5A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E0A8C7-054F-43F7-A60B-49103785A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4" y="0"/>
            <a:ext cx="11992332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77E49DF-8AA6-4C14-A991-869828E94D99}"/>
              </a:ext>
            </a:extLst>
          </p:cNvPr>
          <p:cNvSpPr/>
          <p:nvPr/>
        </p:nvSpPr>
        <p:spPr>
          <a:xfrm>
            <a:off x="9427844" y="1172369"/>
            <a:ext cx="1644015" cy="390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622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D5524-674C-460D-A44E-88E9158D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009505-F6DA-4BDA-A491-38D124C9E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7DE81D-1B20-43BF-9AEB-9DE2EB6D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14300"/>
            <a:ext cx="11487150" cy="66294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D10BF07-0463-4312-BBB3-57CDFE6B2243}"/>
              </a:ext>
            </a:extLst>
          </p:cNvPr>
          <p:cNvSpPr/>
          <p:nvPr/>
        </p:nvSpPr>
        <p:spPr>
          <a:xfrm>
            <a:off x="4199861" y="4323522"/>
            <a:ext cx="3751443" cy="775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7370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Melizza Diaz</dc:creator>
  <cp:lastModifiedBy>Melizza Diaz</cp:lastModifiedBy>
  <cp:revision>1</cp:revision>
  <dcterms:created xsi:type="dcterms:W3CDTF">2021-07-27T16:32:41Z</dcterms:created>
  <dcterms:modified xsi:type="dcterms:W3CDTF">2021-07-27T16:34:07Z</dcterms:modified>
</cp:coreProperties>
</file>