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A5FE67-9EAB-4217-BFBD-EA8E7CD289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385C34A-501E-434B-A5D2-DF4F29441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08C1A9-1C79-442F-A64D-A8D1EAB3C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275E-506E-4D01-840C-66152FB7EB6E}" type="datetimeFigureOut">
              <a:rPr lang="es-CO" smtClean="0"/>
              <a:t>27/07/2021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2A42EB-D95A-478B-A428-1029DD73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1FA174-CA3C-42CF-9EF1-AB5ADECA7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7EF3-8441-4661-96D3-3DD5C08B329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6333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E1CE3-9899-42FE-BBD5-33E349DA3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960ED6-706B-46FD-9939-0828B2497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C403A9-2BF2-47A8-A01C-D8602D8EF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275E-506E-4D01-840C-66152FB7EB6E}" type="datetimeFigureOut">
              <a:rPr lang="es-CO" smtClean="0"/>
              <a:t>27/07/2021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78ECBA-58AE-4AF4-8237-1F16E44C5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52B1AB-5D81-4B1C-BDAE-A93AB9F29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7EF3-8441-4661-96D3-3DD5C08B329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765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DC234D4-E5E1-4601-9A05-B816BB7C69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EC4FBB3-1BFA-4418-8EE1-8D47E365D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38FED1-DAB3-452B-9036-BE91F4559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275E-506E-4D01-840C-66152FB7EB6E}" type="datetimeFigureOut">
              <a:rPr lang="es-CO" smtClean="0"/>
              <a:t>27/07/2021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B36276-BD8D-48E2-9F23-42D891EBF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087CF4-1BA0-4B4A-AE7E-BBB8333FB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7EF3-8441-4661-96D3-3DD5C08B329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345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3BCFB5-05E0-4BDD-8FF9-C328933B6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C1DDD6-CBBD-4E4D-804D-4D4F707E8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5F120D-CF96-46C1-86F9-0DADAEEAA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275E-506E-4D01-840C-66152FB7EB6E}" type="datetimeFigureOut">
              <a:rPr lang="es-CO" smtClean="0"/>
              <a:t>27/07/2021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ECD3D2-9B3C-4FF6-B762-70930F7DA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890204-DDA0-4F94-8AAE-67F2E2F4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7EF3-8441-4661-96D3-3DD5C08B329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50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29D747-2F9A-4859-B76A-74B2F7318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84EC4E-0082-4BA8-954A-E7A2C5190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2130A5-7337-4CE0-9713-390478FB2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275E-506E-4D01-840C-66152FB7EB6E}" type="datetimeFigureOut">
              <a:rPr lang="es-CO" smtClean="0"/>
              <a:t>27/07/2021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022DDF-D15B-4CC3-BA0E-EA3F2B15B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B3C4F0-854D-449C-88AB-E968B36F7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7EF3-8441-4661-96D3-3DD5C08B329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1073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B0331E-BE78-4A57-8D5D-5D5947450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0AEFF6-AAFA-4E71-A487-4B3A64FC23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9840270-2F5A-4839-8199-63BED651A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F11F79-6B94-4373-93C8-DA5ED36CD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275E-506E-4D01-840C-66152FB7EB6E}" type="datetimeFigureOut">
              <a:rPr lang="es-CO" smtClean="0"/>
              <a:t>27/07/2021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41232AC-9D9D-460C-BE38-112FA9CC4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7D2E1F-E3BF-489B-B682-12FDD4D74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7EF3-8441-4661-96D3-3DD5C08B329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559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BA1F72-94C8-49C9-8A95-FA322FA3D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0AF48B-8E37-47AB-A8BF-D9DC1D51B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C7D768-39C9-42FD-8DA8-4D15336AB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D615DDB-C968-4770-BFC2-C4B9929167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88C794D-4257-4D93-BFAD-D19339BA1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D00D830-5579-4E47-AF10-D3661669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275E-506E-4D01-840C-66152FB7EB6E}" type="datetimeFigureOut">
              <a:rPr lang="es-CO" smtClean="0"/>
              <a:t>27/07/2021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52E32F8-7A53-43A2-8A07-CCF2D3383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6B371B8-9099-400D-8D05-A7807E083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7EF3-8441-4661-96D3-3DD5C08B329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071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4F7224-258D-4D15-B075-1D5A08287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78BA502-F5E8-4E8B-BFE6-FBDE51C5E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275E-506E-4D01-840C-66152FB7EB6E}" type="datetimeFigureOut">
              <a:rPr lang="es-CO" smtClean="0"/>
              <a:t>27/07/2021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C73FC34-A1F2-4F18-A4F2-FBA29B61E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DD7739-CF8D-4DFB-A89C-871E46712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7EF3-8441-4661-96D3-3DD5C08B329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6442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436452A-4FED-4974-AEF7-47C3CD7DB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275E-506E-4D01-840C-66152FB7EB6E}" type="datetimeFigureOut">
              <a:rPr lang="es-CO" smtClean="0"/>
              <a:t>27/07/2021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E3A6E22-1631-4CEE-A168-7832F1758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F80FC60-D926-41A3-A59D-F977A799A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7EF3-8441-4661-96D3-3DD5C08B329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8526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234C13-83D1-4699-95CE-B00091DDC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0602FE-D644-4590-A8D8-BC52F40FA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521A86-1A11-4123-9FEC-54AD6FDC9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04DBB54-276B-4464-A606-AD6B076A5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275E-506E-4D01-840C-66152FB7EB6E}" type="datetimeFigureOut">
              <a:rPr lang="es-CO" smtClean="0"/>
              <a:t>27/07/2021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5DBD95-A499-49CE-8203-00DD389D9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8CC782-7A3C-4B14-ABDB-99651271C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7EF3-8441-4661-96D3-3DD5C08B329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6600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A74B3A-BEC2-4703-BB82-1BB8E5E0F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AB8146A-AFF9-4588-92DF-67C1B7B7C2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721475-6683-46EC-A530-07EB3D8C11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7E9012-D49D-460F-94D6-BEBEAA7C5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275E-506E-4D01-840C-66152FB7EB6E}" type="datetimeFigureOut">
              <a:rPr lang="es-CO" smtClean="0"/>
              <a:t>27/07/2021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D0D03C-CBB8-495D-AE08-31758A27F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30BB83-3101-42E2-B5B0-414FA5A46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7EF3-8441-4661-96D3-3DD5C08B329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4606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4155F4B-BBD3-4A14-BD1A-7DE84D9CB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299265-8F16-4F04-8ADE-C1FB1752C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BC89DB-7D97-4B2C-B1BF-ED9B54051E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0275E-506E-4D01-840C-66152FB7EB6E}" type="datetimeFigureOut">
              <a:rPr lang="es-CO" smtClean="0"/>
              <a:t>27/07/2021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245898-ADEC-4050-822C-1A3BBC50E2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FEAA93-5F98-4222-BF42-EB9B368CB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87EF3-8441-4661-96D3-3DD5C08B329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485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5E6E4F-E136-4B02-B8A1-EC6E834D4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09BFAF-C8DF-4607-B7DA-F0D71006B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A18218E-7D78-4E14-906C-73CBEFFE5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57150"/>
            <a:ext cx="11982450" cy="67437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5CFC432-26BD-4374-BDB7-233923867746}"/>
              </a:ext>
            </a:extLst>
          </p:cNvPr>
          <p:cNvSpPr/>
          <p:nvPr/>
        </p:nvSpPr>
        <p:spPr>
          <a:xfrm>
            <a:off x="4047461" y="3142422"/>
            <a:ext cx="3751443" cy="7752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9652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C85B01-8A17-4720-BD7A-2AC6DAAB6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092363-6C86-44C5-9BB7-EF3DD81B9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485E597-7173-420F-AC7F-E9249C4A3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019"/>
            <a:ext cx="12192000" cy="644996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EC5163C4-AE31-4136-86CB-214F7C5357B3}"/>
              </a:ext>
            </a:extLst>
          </p:cNvPr>
          <p:cNvSpPr/>
          <p:nvPr/>
        </p:nvSpPr>
        <p:spPr>
          <a:xfrm>
            <a:off x="3799811" y="2723321"/>
            <a:ext cx="3751443" cy="16296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0300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50C5B7-8598-4F7B-920C-6C57B122D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9D92F9-416B-4B1F-8CB5-854F0C9D6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0B46B48-A9C8-42BF-AF5F-A3F64A558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86259"/>
            <a:ext cx="12192000" cy="682095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A55BC64-EA9D-4BF3-B941-B6C91CDBACE2}"/>
              </a:ext>
            </a:extLst>
          </p:cNvPr>
          <p:cNvSpPr/>
          <p:nvPr/>
        </p:nvSpPr>
        <p:spPr>
          <a:xfrm>
            <a:off x="304136" y="1304925"/>
            <a:ext cx="11354464" cy="37909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B158E535-9878-412A-BE4F-C65FD99A09E9}"/>
              </a:ext>
            </a:extLst>
          </p:cNvPr>
          <p:cNvSpPr/>
          <p:nvPr/>
        </p:nvSpPr>
        <p:spPr>
          <a:xfrm>
            <a:off x="4362450" y="230188"/>
            <a:ext cx="2743200" cy="5984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909010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Melizza Diaz</dc:creator>
  <cp:lastModifiedBy>Melizza Diaz</cp:lastModifiedBy>
  <cp:revision>1</cp:revision>
  <dcterms:created xsi:type="dcterms:W3CDTF">2021-07-27T16:33:06Z</dcterms:created>
  <dcterms:modified xsi:type="dcterms:W3CDTF">2021-07-27T16:34:21Z</dcterms:modified>
</cp:coreProperties>
</file>