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A1F15-C198-4A05-A447-0BD010A68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2AAD50-978A-4216-84CF-110B9287A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66D262-65FA-447C-9FFE-922FF8B4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BE64-B207-4D51-AEA2-5B5F3468492C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53725C-F6D2-4567-891B-28B6447F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53D7F4-B089-436F-B532-CDF8714EF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2CB-E46D-424E-8386-0DFB75D50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410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C1A0C-2B82-41F0-A844-AC2B1CA3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DEFDBF-A9E4-40AD-8834-FE326A780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B00375-CCFF-4CC7-ADBB-D777FA5EB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BE64-B207-4D51-AEA2-5B5F3468492C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6D5000-8048-4AF7-9734-3133ADE6A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D69460-EDF1-4FCE-B8C3-41900C75E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2CB-E46D-424E-8386-0DFB75D50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09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582B93-6719-48AC-9CEB-7B62057CE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8BD460-9F55-437A-810C-5682E94B9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558C3C-D1AD-4B10-B899-1C3DBC83E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BE64-B207-4D51-AEA2-5B5F3468492C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D22528-D2F3-4302-8A2E-E77DC2B8F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A47D44-53E6-43F7-9842-79FB6FDC8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2CB-E46D-424E-8386-0DFB75D50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834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302D1-5397-4F0D-A526-6AC47BF72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7177C6-8F99-412B-A2F4-729E09FD4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C2605B-2328-4B32-A7CD-21567222D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BE64-B207-4D51-AEA2-5B5F3468492C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729D24-88B1-4C41-A5B3-E32B1328B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519C3B-D4D1-40E4-BF5F-AB488D2EA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2CB-E46D-424E-8386-0DFB75D50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951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FB3FE-75FC-44D4-8E3B-ECE03DA11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B878BE-1600-4D35-8A54-C293C84A8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1E99D6-AF2E-4E0A-83FC-868518475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BE64-B207-4D51-AEA2-5B5F3468492C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A9DB8B-0221-4A5A-A416-CD94119A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C5CE21-38E8-4098-9AE3-CFC762741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2CB-E46D-424E-8386-0DFB75D50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081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C1B54-DF0F-4341-9302-A46F10F26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A6F8AC-959B-48D0-83B1-D9FC43E3AA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D295FF-2AC6-419A-BD59-CBFAD250B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593BB9-AC3E-4559-8FDD-18D4860A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BE64-B207-4D51-AEA2-5B5F3468492C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07D234-1974-496E-97CA-1F04901B1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FD3BA0-8021-4FFA-8E91-79887272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2CB-E46D-424E-8386-0DFB75D50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412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5ACA4-6428-4957-A474-147C3A271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81F7A7-CA2E-41FA-AD4B-EFB797E4A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0C074F-55AA-4E41-B6F1-315957B36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A493DF7-A409-4207-BB6A-682E0C31D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2285249-F24C-41BE-A4E2-E809B568B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4FED286-37E2-4101-9B1F-861BC417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BE64-B207-4D51-AEA2-5B5F3468492C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D139B1E-CA1C-4A7C-AEB4-48DF1292B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C8C181A-4462-4211-A709-3A00DC749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2CB-E46D-424E-8386-0DFB75D50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507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5AACFB-D702-4237-A253-36E9235E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F11EBD-A3C5-4862-AE41-5D4BD35FA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BE64-B207-4D51-AEA2-5B5F3468492C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641552-A63B-4B6C-8F8A-DD4DB5CA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D9CA0F3-3108-423D-8909-B3B19D05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2CB-E46D-424E-8386-0DFB75D50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330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4022103-1ABA-4B61-8413-65A8CF9C9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BE64-B207-4D51-AEA2-5B5F3468492C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1C3320C-6ECA-4523-825A-5BDEB2B04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20FE1D5-FFB5-4EA0-ADE4-E7207A61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2CB-E46D-424E-8386-0DFB75D50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340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737E4-BA4A-4B46-864B-5C479A71B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24C4CF-9C3B-400D-BB96-3FF3592B4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8DFB4F2-74E3-4213-A9E8-0FDF65757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A1ADC5-8CFC-4D8F-892D-200E0C198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BE64-B207-4D51-AEA2-5B5F3468492C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C610D7-1A6A-4EF3-89F1-C6571D98E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B50081-8293-4B6F-88A3-73FC3BA6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2CB-E46D-424E-8386-0DFB75D50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304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F1E2A-B9CE-42E5-BEEF-9A10A2310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575954-5A8E-4A41-9798-B6FBCFBF32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61C031-24A2-4795-BA64-C1A060182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A3FF53-30A2-4F50-B2F9-F1138D7D6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BE64-B207-4D51-AEA2-5B5F3468492C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CD0E86-7010-4391-93F8-B115C5CAB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E83F5A-E0E9-4565-BDC6-86842DE76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52CB-E46D-424E-8386-0DFB75D50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9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00067E5-9677-4DAC-B486-7BF508160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F390C0-294C-48C4-99FB-F5B3CDAE3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1C4925-58B3-4208-AF58-D19C59AB6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4BE64-B207-4D51-AEA2-5B5F3468492C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9CA145-63E1-48F6-B2C4-269EC634C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4EE1CC-59D7-40B2-A606-367D58B8C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852CB-E46D-424E-8386-0DFB75D50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851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ABB0D91-DB00-489D-80A6-2C0B9BBCC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39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12C1840-7A17-470C-AF64-47A2035D6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12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DA4A0F3-BA92-42BA-8B34-C6EBDF51E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593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SLENDY CATALINA GONZALEZ YATE</dc:creator>
  <cp:lastModifiedBy>SLENDY CATALINA GONZALEZ YATE</cp:lastModifiedBy>
  <cp:revision>1</cp:revision>
  <dcterms:created xsi:type="dcterms:W3CDTF">2020-07-02T21:22:48Z</dcterms:created>
  <dcterms:modified xsi:type="dcterms:W3CDTF">2020-07-02T21:26:01Z</dcterms:modified>
</cp:coreProperties>
</file>