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1A64F-A84D-419D-8C49-33A3ABD00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71F500-21A0-4495-A11C-36AF671AD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C15E5C-8893-496B-8189-E9506C7B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6AF103-4541-48DA-A3BD-14064CD0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C1AEDA-D9F9-47D7-B43E-BD356CAC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60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E6047-2765-47D1-A422-2C0E6B29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D7BBC2-F2BF-431A-8B2D-D07251782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763EDA-3B97-4253-9B25-EF24D490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0F9305-EF27-413B-8EC3-8CF840BE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F7B69A-62FD-47B8-A234-B1E383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631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8F3D3-A64B-43AC-B101-0649E807D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8D6E1B-02CF-455C-85ED-54785111E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AA9795-E4C7-49F1-8397-312EFF43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61CF82-6A25-493C-9B0F-E069664C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845F2-A574-43C5-871F-A5F53149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81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845EC-AE2D-4939-A3B3-AC10E895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716346-460C-4A02-9FBE-8FE8EF32E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0653BE-9FB4-48D3-9096-42227F1D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67AB6-C93B-424A-AFB8-66205C9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9F6738-1594-4BAA-8523-A1875011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9670D-E70D-4955-88D1-9415DCE4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A890B8-FB2A-42B3-91D0-E3860A542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BCEABB-D49E-4A90-A11E-6477DB4C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6C916F-85C1-440B-8D25-9D544E4F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85443-549A-4BFF-A6C9-7FD2EA69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240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1C5D2-79F4-4987-9206-2FBB4762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C8963-EAEC-4EDF-8216-8B0AB85D7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A7500E-6DDD-4EB0-A9A5-4F2C1982E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5C0E08-5355-4144-88E0-FFEEE650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2507F0-E746-41FB-B027-5A5F45FB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D7F077-16A7-4FF7-B956-FEDC9786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57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6E798-06D1-4015-9031-0E0EACAE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AE1FCF-BC5F-4208-B2C3-4229C586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BFD272-FFB1-4D93-9442-BF7B87831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F866B1-5D04-4313-9927-BC510F3B2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994F06-1E5B-43C7-9A0D-B98778847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3AABEC-091E-4DFE-AF91-91E73A96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F64475-1D69-4341-9BAE-5A833AE7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005BA5-2B6E-4D63-BA1E-F0FC1400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3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A0A83-BAB5-4F1D-988D-F9380BCD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CA6DE2-E407-409D-ABB5-95B93BD1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D755E5-5C25-496D-ABE7-C81659B0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9119F9-7867-4B38-8D19-53D25A1C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19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C73ABA-00A4-4C02-B3FA-53F10940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FE26ED-D1F1-4C0C-8362-56C480B7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0A58F6-EAA8-4EA0-A06F-5DC4844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155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C351F-8F22-445B-91F0-89F399A5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967749-9DAA-4FD8-AB84-4B856EB74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25307D-147F-4912-A109-4109E697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8F5642-2A6D-41B5-9E66-F9AD30F9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18E2F3-5E04-4D75-BF8D-79512C0A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F966C4-C4BC-450C-910B-3D48EF9B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1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BD551-C586-411D-A348-84DC888C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E6621F-6E90-4C0D-9420-7901D8316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3EA1D6-A2A7-4E56-A1CF-AC479F56A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485264-56F4-4357-AEEC-CDBD5A5D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04D693-21D9-48F8-82E2-50CABEAB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749F67-20F7-4AAE-B7F8-79F57A59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13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D708A8-97B6-4199-9A17-978D0B59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8812E9-9DD4-4653-BAAE-BB627172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3DCAC9-85C2-46B5-BDA7-B3EE5F42D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DF5C-100E-476F-AAC5-593580416528}" type="datetimeFigureOut">
              <a:rPr lang="es-CO" smtClean="0"/>
              <a:t>17/12/2019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2525A-AE0E-4824-8BF8-0188A7A6D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51DF5-EE8A-4793-885D-43455733C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CD47-F3A5-4C46-A3CA-3D88463AA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33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88A5AB0-E245-47A5-8DAF-7F83E4A16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57" t="13527" r="30714" b="7069"/>
          <a:stretch/>
        </p:blipFill>
        <p:spPr>
          <a:xfrm>
            <a:off x="3410855" y="265716"/>
            <a:ext cx="5748471" cy="65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6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E68EAF-E699-4A55-B0C3-2E9D29871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6" t="12256" r="28691" b="6858"/>
          <a:stretch/>
        </p:blipFill>
        <p:spPr>
          <a:xfrm>
            <a:off x="2525485" y="154236"/>
            <a:ext cx="5979886" cy="62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00F84-35C0-4EBD-A9BF-73119EBC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79C4F4-E794-4C47-B1C9-D165760CB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6FA5A1-3605-47CD-979E-C2BF5618E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0" t="16068" r="21547" b="5302"/>
          <a:stretch/>
        </p:blipFill>
        <p:spPr>
          <a:xfrm>
            <a:off x="1494970" y="0"/>
            <a:ext cx="8911773" cy="689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88ADBBF-7FFD-4AEB-B645-A217D83F6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1" t="26867" r="13214" b="28031"/>
          <a:stretch/>
        </p:blipFill>
        <p:spPr>
          <a:xfrm>
            <a:off x="142010" y="1291773"/>
            <a:ext cx="11907980" cy="36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Marcela Torres Melo</dc:creator>
  <cp:lastModifiedBy>Erika Marcela Torres Melo</cp:lastModifiedBy>
  <cp:revision>3</cp:revision>
  <dcterms:created xsi:type="dcterms:W3CDTF">2019-12-17T13:44:25Z</dcterms:created>
  <dcterms:modified xsi:type="dcterms:W3CDTF">2019-12-17T14:43:33Z</dcterms:modified>
</cp:coreProperties>
</file>