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24D1-F799-49B0-8FE0-F2AE7A188E4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AAC9-EC6C-4DDB-A066-242038E52F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4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24D1-F799-49B0-8FE0-F2AE7A188E4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AAC9-EC6C-4DDB-A066-242038E52F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2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24D1-F799-49B0-8FE0-F2AE7A188E4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AAC9-EC6C-4DDB-A066-242038E52F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8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24D1-F799-49B0-8FE0-F2AE7A188E4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AAC9-EC6C-4DDB-A066-242038E52F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1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24D1-F799-49B0-8FE0-F2AE7A188E4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AAC9-EC6C-4DDB-A066-242038E52F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6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24D1-F799-49B0-8FE0-F2AE7A188E4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AAC9-EC6C-4DDB-A066-242038E52F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1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24D1-F799-49B0-8FE0-F2AE7A188E4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AAC9-EC6C-4DDB-A066-242038E52F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24D1-F799-49B0-8FE0-F2AE7A188E4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AAC9-EC6C-4DDB-A066-242038E52F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0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24D1-F799-49B0-8FE0-F2AE7A188E4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AAC9-EC6C-4DDB-A066-242038E52F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7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24D1-F799-49B0-8FE0-F2AE7A188E4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AAC9-EC6C-4DDB-A066-242038E52F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1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24D1-F799-49B0-8FE0-F2AE7A188E4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AAC9-EC6C-4DDB-A066-242038E52F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9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C24D1-F799-49B0-8FE0-F2AE7A188E40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5AAC9-EC6C-4DDB-A066-242038E52F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2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71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Mafe</dc:creator>
  <cp:lastModifiedBy>Mafe</cp:lastModifiedBy>
  <cp:revision>1</cp:revision>
  <dcterms:created xsi:type="dcterms:W3CDTF">2023-08-28T14:37:16Z</dcterms:created>
  <dcterms:modified xsi:type="dcterms:W3CDTF">2023-08-28T14:37:34Z</dcterms:modified>
</cp:coreProperties>
</file>