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0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6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2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8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7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7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C6DE-ED47-4C21-A67E-5BE07701E39F}" type="datetimeFigureOut">
              <a:rPr lang="en-US" smtClean="0"/>
              <a:t>4/28/2019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0B52-A830-4EF7-ADB1-F65FFEBBAA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5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27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3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1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16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7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2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2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10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2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7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15537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5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956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Wilches</dc:creator>
  <cp:lastModifiedBy>Diana Wilches</cp:lastModifiedBy>
  <cp:revision>1</cp:revision>
  <dcterms:created xsi:type="dcterms:W3CDTF">2019-04-28T12:39:33Z</dcterms:created>
  <dcterms:modified xsi:type="dcterms:W3CDTF">2019-04-28T12:40:09Z</dcterms:modified>
</cp:coreProperties>
</file>