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Bermudez" userId="d38ba471-9acf-4da7-bc3e-253fc9ee9098" providerId="ADAL" clId="{053C6D35-501F-4667-B8FC-2D259C7EA789}"/>
    <pc:docChg chg="custSel addSld modSld">
      <pc:chgData name="Karen Bermudez" userId="d38ba471-9acf-4da7-bc3e-253fc9ee9098" providerId="ADAL" clId="{053C6D35-501F-4667-B8FC-2D259C7EA789}" dt="2023-08-14T13:48:25.303" v="85" actId="1440"/>
      <pc:docMkLst>
        <pc:docMk/>
      </pc:docMkLst>
      <pc:sldChg chg="addSp delSp modSp new mod">
        <pc:chgData name="Karen Bermudez" userId="d38ba471-9acf-4da7-bc3e-253fc9ee9098" providerId="ADAL" clId="{053C6D35-501F-4667-B8FC-2D259C7EA789}" dt="2023-08-14T13:48:25.303" v="85" actId="1440"/>
        <pc:sldMkLst>
          <pc:docMk/>
          <pc:sldMk cId="2720301600" sldId="257"/>
        </pc:sldMkLst>
        <pc:spChg chg="mod">
          <ac:chgData name="Karen Bermudez" userId="d38ba471-9acf-4da7-bc3e-253fc9ee9098" providerId="ADAL" clId="{053C6D35-501F-4667-B8FC-2D259C7EA789}" dt="2023-08-14T13:47:54.564" v="76" actId="20577"/>
          <ac:spMkLst>
            <pc:docMk/>
            <pc:sldMk cId="2720301600" sldId="257"/>
            <ac:spMk id="2" creationId="{A4B2BB6B-BC62-2FF8-8290-859FF2D44FD2}"/>
          </ac:spMkLst>
        </pc:spChg>
        <pc:spChg chg="del">
          <ac:chgData name="Karen Bermudez" userId="d38ba471-9acf-4da7-bc3e-253fc9ee9098" providerId="ADAL" clId="{053C6D35-501F-4667-B8FC-2D259C7EA789}" dt="2023-08-14T13:47:29.467" v="1" actId="478"/>
          <ac:spMkLst>
            <pc:docMk/>
            <pc:sldMk cId="2720301600" sldId="257"/>
            <ac:spMk id="3" creationId="{8F385883-6060-A69A-E322-9CD439DB4F39}"/>
          </ac:spMkLst>
        </pc:spChg>
        <pc:spChg chg="add del">
          <ac:chgData name="Karen Bermudez" userId="d38ba471-9acf-4da7-bc3e-253fc9ee9098" providerId="ADAL" clId="{053C6D35-501F-4667-B8FC-2D259C7EA789}" dt="2023-08-14T13:47:58.514" v="78" actId="478"/>
          <ac:spMkLst>
            <pc:docMk/>
            <pc:sldMk cId="2720301600" sldId="257"/>
            <ac:spMk id="5" creationId="{5F9FF5BE-A1C0-7B01-62B6-B3AA8EB9978A}"/>
          </ac:spMkLst>
        </pc:spChg>
        <pc:picChg chg="add mod">
          <ac:chgData name="Karen Bermudez" userId="d38ba471-9acf-4da7-bc3e-253fc9ee9098" providerId="ADAL" clId="{053C6D35-501F-4667-B8FC-2D259C7EA789}" dt="2023-08-14T13:48:08.834" v="81" actId="1076"/>
          <ac:picMkLst>
            <pc:docMk/>
            <pc:sldMk cId="2720301600" sldId="257"/>
            <ac:picMk id="7" creationId="{78365DBE-6309-49E5-2000-388D234AE420}"/>
          </ac:picMkLst>
        </pc:picChg>
        <pc:picChg chg="add mod">
          <ac:chgData name="Karen Bermudez" userId="d38ba471-9acf-4da7-bc3e-253fc9ee9098" providerId="ADAL" clId="{053C6D35-501F-4667-B8FC-2D259C7EA789}" dt="2023-08-14T13:48:25.303" v="85" actId="1440"/>
          <ac:picMkLst>
            <pc:docMk/>
            <pc:sldMk cId="2720301600" sldId="257"/>
            <ac:picMk id="9" creationId="{8A051F99-D0D0-AD68-3349-391DB68DE25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A6E1CA-14FB-DB2C-4613-87D69537A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A43103-8846-816B-20FC-7B18A8EA0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3AEDAE-E947-8FD8-97FF-10D36EFE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B8588-D0D5-8B3D-7E4F-F43F05A2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F9F15C-8889-14C3-B1B3-849717A9D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97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28D7E4-5B23-5F53-3DDF-8B3FE3D7B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BB9419-F3EC-415C-EE9C-2628ABBA6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05DCCF-9D13-97F3-DEF6-B201CC55D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1890B1-0F47-3DDF-6150-CDA69025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F5C587-9CA2-7AB7-AD7B-4A0D3936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75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300207D-F57F-7EA3-4A0B-E3D4D190B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346DCC-C4C2-46F1-2FCB-B82E7661E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54A63A-CA2B-5540-9D09-855FA1A19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97213B-BF67-C53E-B623-80996DC0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A4EE4A-527B-B708-9388-5F74219E7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81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F3DBC6-EBF5-363F-4020-5E4E86BAF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A2DEA5-EEB4-D565-7D70-E5D978B04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9826C7-E633-024F-765F-51F8E871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B80703-9A32-1ED9-F534-30D818DD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77688F-4659-3123-EA74-CCBA55931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89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508B0-9E4C-5194-D307-F7A1F9472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BFD9F3C-459C-AE9D-59A3-E22F4AD8E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43960-41F2-66CE-9B74-02CFF4B81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F1549E-75E4-CDBA-8C0A-33D55157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891324-C95A-2840-385F-94680415E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546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2C786-ED5D-16E4-C2A0-EE1EF8BFC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63E41-9941-84D8-86D7-02B9D411C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DAD403-D045-5485-25EB-76CAB8FC2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F600B13-9DE1-8050-9B60-AD4E0EAB3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6BAAED-D50B-D12C-6A20-64EE36057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D3AE63-3904-1CC8-FFBB-2AD54BBCA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75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8E794-DF6F-FE31-4BD5-1FB8A431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43ED55-8F0A-DF98-7E20-57E2269CB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D750D9-CE4F-30F1-D525-BEC13624A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3BA298-1939-D0C0-4691-B50649593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041D48B-7804-56BA-6EE5-E4369BC6F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00EE5BD-3539-808E-B9D4-87EF9C223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6AC2C50-659F-DC38-2D29-78007E65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9B0DB9F-C221-0B4C-5EAA-9A2FD3BD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81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31E1E-13B9-1B90-1F68-6ED12708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208BE8-336D-FCB3-D6EC-3235E03C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B54E44-BAFF-E639-A3DF-1756CF0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0B9ADA7-9981-89C0-4D58-6322931A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5918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754D08-BF98-C551-3FD6-A225FA33F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282619C-3632-704B-CA1F-33C8E5BF1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A8DC9A-181D-6AA4-DAA8-C4410F7EE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879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A036E-16C9-0492-D4BF-FF0852D35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34601B-8EF0-5452-3FD6-116805966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DE9F7B-CB9B-4AF7-056B-9002C117A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1C3346-6B1C-3B42-1039-71821CD7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7A607A-1DE3-12C7-77E9-90A28E0FD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FB9028-F02D-F41F-DC63-FAF62CCA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6810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8A1DD1-6E72-6385-0FDE-CFEACFF7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70CFD-B81D-6DA6-AD9C-13C2EBFBB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5DD321-7744-8444-6CF5-47CD151BE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7103AA-EB31-06E1-F635-3C067D18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94BA9-4223-040B-5EB2-9D77B165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CB63C6-633A-EAAC-9DAE-4AF14B9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782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675FAFB-F0E2-BDFD-EDC9-05EB5E7B2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25C266-73E5-9782-371E-D718E01ED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3BE49F-86CD-17CB-1339-11DB2D0590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0F56-8AA6-4992-AA50-A1D231F82251}" type="datetimeFigureOut">
              <a:rPr lang="es-CO" smtClean="0"/>
              <a:t>14/08/2023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D37F5B-F19D-E1AD-617F-794A23865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4CA30-B05E-636A-4ADF-8C297FFA2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AC4EE-B133-479C-A85B-006469A615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72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D4436A2-2468-260A-6299-2CF081C79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0" y="1261110"/>
            <a:ext cx="9408160" cy="52920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F183A0B-43D5-9C78-AFF0-06B76D5404F8}"/>
              </a:ext>
            </a:extLst>
          </p:cNvPr>
          <p:cNvSpPr txBox="1"/>
          <p:nvPr/>
        </p:nvSpPr>
        <p:spPr>
          <a:xfrm>
            <a:off x="172720" y="497840"/>
            <a:ext cx="7051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ERROR AL INGRESAR AL CAMPÚS VIRTUAL </a:t>
            </a:r>
          </a:p>
        </p:txBody>
      </p:sp>
    </p:spTree>
    <p:extLst>
      <p:ext uri="{BB962C8B-B14F-4D97-AF65-F5344CB8AC3E}">
        <p14:creationId xmlns:p14="http://schemas.microsoft.com/office/powerpoint/2010/main" val="25678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2BB6B-BC62-2FF8-8290-859FF2D4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Correo ingreso Microsoft 365 y no aparece opción de correo ni ninguna otra herramienta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8365DBE-6309-49E5-2000-388D234AE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20240"/>
            <a:ext cx="8326684" cy="468376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A051F99-D0D0-AD68-3349-391DB68DE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760" y="3342640"/>
            <a:ext cx="5797973" cy="3261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030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Correo ingreso Microsoft 365 y no aparece opción de correo ni ninguna otra herramienta</vt:lpstr>
    </vt:vector>
  </TitlesOfParts>
  <Company>dentsu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Bermudez</dc:creator>
  <cp:lastModifiedBy>Karen Bermudez</cp:lastModifiedBy>
  <cp:revision>1</cp:revision>
  <dcterms:created xsi:type="dcterms:W3CDTF">2023-08-14T13:43:59Z</dcterms:created>
  <dcterms:modified xsi:type="dcterms:W3CDTF">2023-08-14T13:48:25Z</dcterms:modified>
</cp:coreProperties>
</file>