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CDC20-314A-6171-C8BE-FDF097D38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5C3BD7-789F-2C1D-9954-E45027D33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DEC6A9-7C9A-2323-116A-58AF9AA7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610FA-B8C2-3C8A-59F7-BD051B13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28336F-D288-7BD2-9E87-77F094C4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063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789E4B-746D-B65F-3236-E91E1DF8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F714E2-9EFE-4FFE-12E7-C881B3A69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76A6C9-9D25-2EF9-C0AE-A5C30AD5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A7CF08-C57B-961B-6C51-234BABD4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7EAC1F-CBD8-5D15-79A2-8B5C079B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852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D1997E-5E9F-54E9-6E31-43F172F66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FD1666-A7B3-7B70-E6F2-E5269A02A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0E1832-4811-DBCB-FEF3-57C7D303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37EECC-BBC3-CE8D-EC7A-9F943A1D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E1209-1CF5-0F29-23EB-42E499B2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34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1F98F-E75A-5983-0C78-681655DD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A593B9-91ED-62A8-B0F3-39CD02C50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514EEF-F655-FED7-0738-8F6BB50E9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AFACEF-F8FF-67A8-11EC-A1B3AF69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BAE0B6-E670-592D-C97D-DD93551F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35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0A259-9082-1690-B3E9-942E0277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EC1659-C2C9-D46A-2651-345B87A0D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45B58B-816B-385F-20E4-8E5CE8ED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C4D951-1791-3F26-BD3D-88FC59EB6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BFD80B-0F71-F0B3-12BA-1BB29AEA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074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C1F69-30BA-EAE1-8181-28911A8B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5E883C-B40C-3BAE-5514-A9E9729FB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76EE42-9831-BFED-E966-C2128D457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0DF763-23EA-8175-3B68-C7960082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8D3D75-DCBF-2DAF-89BF-932525FF6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F6E68B-C39A-701D-3F48-A8E09B87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816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60C92-8F1A-63D1-D165-89855069B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1D671F-BF05-2D16-BE09-70CA77BFB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B99FB1-520C-2215-CC92-704D47D8B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ED5D55-B1E4-BBD1-16AF-0369EC2B2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934F5C-1C8B-1FE4-5B7D-6C29CAEE4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3CBDFA-DEDE-2B50-4103-AA498570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FF6FF8-366B-3818-CE47-5E8FF35D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306377-D8FD-45EB-81F8-63417E87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00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F2AE7-2529-B5CC-A292-EA8F94C36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7832243-4D45-910B-4AB2-4D200F17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28B979C-D9EA-825C-66A9-082986156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CDEB71F-35A9-75D5-7180-F81B7CD9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010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AD3B8B-3DD8-E5D0-B3BE-BCA2B174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9F755E-7F3C-275F-4570-A1C2A2CB6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5699C2-0E4F-F4F0-1890-BD9F1DACE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695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C5B9F-F709-E33A-94F0-D0FB7BB3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4354C2-2A76-C4D9-2747-5F7836161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AC9DBD-390F-4E83-83AD-6730B939B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104EDB-D98D-85A1-A75D-EB1C08F4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B77ED4-FA65-9CF9-1554-0AE3783F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171BDF-C482-CBDB-BF50-086D7E970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354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D97B3B-3A50-DF08-DF4F-B001ECC3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99BAAF-2EF6-CE50-2A2E-2D95DF4DF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E7787C-117E-C7F5-4EBB-FFFCABFE9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AC4CA6-22F2-590B-4E4B-348D40A8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E172FB-084E-1C6E-12EA-71E87F226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0ECF53-793A-8AAF-2614-A348DF768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631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CF6E8C-01E7-BE3A-9E42-A69FA187C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27A43D-0208-E88A-7E52-5B03E8C09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49EF66-D96E-F398-23C2-193CCC02B2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46C2-906F-483F-8D4C-DAABE9C2327E}" type="datetimeFigureOut">
              <a:rPr lang="es-CO" smtClean="0"/>
              <a:t>30/10/2022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15827A-0AD4-5B52-DA2D-0E2E0DC6D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337F52-8B1E-5B2E-3DE9-EE289D154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0C06-46AC-4312-95A6-7DBBFA52BAE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191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44257FE-C0CA-6426-EA61-A9243626A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6502"/>
            <a:ext cx="12192000" cy="462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91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Yessica Fernanda Gualteros Bastidas</dc:creator>
  <cp:lastModifiedBy>Yessica Fernanda Gualteros Bastidas</cp:lastModifiedBy>
  <cp:revision>1</cp:revision>
  <dcterms:created xsi:type="dcterms:W3CDTF">2022-10-31T04:16:19Z</dcterms:created>
  <dcterms:modified xsi:type="dcterms:W3CDTF">2022-10-31T04:16:53Z</dcterms:modified>
</cp:coreProperties>
</file>