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25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43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0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43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39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73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8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0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9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9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92D5-E16C-40EE-BCE8-27501EDCD548}" type="datetimeFigureOut">
              <a:rPr lang="es-ES" smtClean="0"/>
              <a:t>24/06/2019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5A08-CF41-47CF-95FC-758DE8563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5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Rosalva</dc:creator>
  <cp:lastModifiedBy>Rosalva</cp:lastModifiedBy>
  <cp:revision>1</cp:revision>
  <dcterms:created xsi:type="dcterms:W3CDTF">2019-06-24T17:36:15Z</dcterms:created>
  <dcterms:modified xsi:type="dcterms:W3CDTF">2019-06-24T17:36:32Z</dcterms:modified>
</cp:coreProperties>
</file>