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4255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943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250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43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39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973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38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008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9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9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592D5-E16C-40EE-BCE8-27501EDCD548}" type="datetimeFigureOut">
              <a:rPr lang="es-ES" smtClean="0"/>
              <a:t>24/06/2019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B5A08-CF41-47CF-95FC-758DE85633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34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850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Rosalva</dc:creator>
  <cp:lastModifiedBy>Rosalva</cp:lastModifiedBy>
  <cp:revision>1</cp:revision>
  <dcterms:created xsi:type="dcterms:W3CDTF">2019-06-24T17:36:15Z</dcterms:created>
  <dcterms:modified xsi:type="dcterms:W3CDTF">2019-06-24T17:36:32Z</dcterms:modified>
</cp:coreProperties>
</file>