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A33"/>
    <a:srgbClr val="57A4E6"/>
    <a:srgbClr val="A86430"/>
    <a:srgbClr val="FE9748"/>
    <a:srgbClr val="00AF3F"/>
    <a:srgbClr val="D819E7"/>
    <a:srgbClr val="6263FF"/>
    <a:srgbClr val="FFFFD5"/>
    <a:srgbClr val="B53E43"/>
    <a:srgbClr val="00B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04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F7922-2DFD-4C5F-9007-223720224A6A}" type="datetimeFigureOut">
              <a:rPr lang="es-CO" smtClean="0"/>
              <a:t>26/08/2023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CE3AD-DEF8-4EA1-AD48-D27189A934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584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https://creativecommons.org/licenses/by-nc-nd/3.0/</a:t>
            </a:r>
          </a:p>
          <a:p>
            <a:r>
              <a:rPr lang="es-CO" dirty="0"/>
              <a:t> www.mapasconceptualesymentales.sitehttps://</a:t>
            </a:r>
          </a:p>
          <a:p>
            <a:r>
              <a:rPr lang="es-CO" dirty="0"/>
              <a:t>https:creativecommons.org/licenses/by-nd/3.0/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CE3AD-DEF8-4EA1-AD48-D27189A934F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81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8874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630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749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022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7675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4371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3541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619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0304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711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711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5C-F98F-470E-9B57-63274FBEC17A}" type="datetimeFigureOut">
              <a:rPr lang="es-VE" smtClean="0"/>
              <a:t>26/8/2023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1E088-771F-4532-BE85-BA98C7F2BE2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0239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78476384@N00/455878802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12" Type="http://schemas.openxmlformats.org/officeDocument/2006/relationships/hyperlink" Target="https://www.mises.org.es/2019/04/el-porque-de-la-accion-human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wikipedia.org/wiki/Sigmund_Freud" TargetMode="External"/><Relationship Id="rId11" Type="http://schemas.openxmlformats.org/officeDocument/2006/relationships/image" Target="../media/image5.jpg"/><Relationship Id="rId5" Type="http://schemas.openxmlformats.org/officeDocument/2006/relationships/image" Target="../media/image2.jpg"/><Relationship Id="rId10" Type="http://schemas.openxmlformats.org/officeDocument/2006/relationships/hyperlink" Target="http://abrahammaslowadmon.blogspot.com/2015/10/abraham-maslow.html" TargetMode="External"/><Relationship Id="rId4" Type="http://schemas.openxmlformats.org/officeDocument/2006/relationships/hyperlink" Target="https://www.noonpost.com/content/27298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bujo animad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038DAC15-5B5D-6811-8D1B-3CFD9EC00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35257" y="2257091"/>
            <a:ext cx="1351971" cy="830597"/>
          </a:xfrm>
          <a:prstGeom prst="rect">
            <a:avLst/>
          </a:prstGeom>
        </p:spPr>
      </p:pic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1FF2CE9E-7F21-421A-ABA4-984333073C33}"/>
              </a:ext>
            </a:extLst>
          </p:cNvPr>
          <p:cNvSpPr/>
          <p:nvPr/>
        </p:nvSpPr>
        <p:spPr>
          <a:xfrm>
            <a:off x="1725634" y="1284133"/>
            <a:ext cx="2390989" cy="990365"/>
          </a:xfrm>
          <a:custGeom>
            <a:avLst/>
            <a:gdLst>
              <a:gd name="connsiteX0" fmla="*/ 2325241 w 2390989"/>
              <a:gd name="connsiteY0" fmla="*/ 750228 h 990365"/>
              <a:gd name="connsiteX1" fmla="*/ 1706116 w 2390989"/>
              <a:gd name="connsiteY1" fmla="*/ 293028 h 990365"/>
              <a:gd name="connsiteX2" fmla="*/ 1025078 w 2390989"/>
              <a:gd name="connsiteY2" fmla="*/ 116816 h 990365"/>
              <a:gd name="connsiteX3" fmla="*/ 82103 w 2390989"/>
              <a:gd name="connsiteY3" fmla="*/ 2516 h 990365"/>
              <a:gd name="connsiteX4" fmla="*/ 48766 w 2390989"/>
              <a:gd name="connsiteY4" fmla="*/ 40616 h 990365"/>
              <a:gd name="connsiteX5" fmla="*/ 82103 w 2390989"/>
              <a:gd name="connsiteY5" fmla="*/ 73953 h 990365"/>
              <a:gd name="connsiteX6" fmla="*/ 939353 w 2390989"/>
              <a:gd name="connsiteY6" fmla="*/ 250166 h 990365"/>
              <a:gd name="connsiteX7" fmla="*/ 1296541 w 2390989"/>
              <a:gd name="connsiteY7" fmla="*/ 326366 h 990365"/>
              <a:gd name="connsiteX8" fmla="*/ 1639441 w 2390989"/>
              <a:gd name="connsiteY8" fmla="*/ 478766 h 990365"/>
              <a:gd name="connsiteX9" fmla="*/ 2106166 w 2390989"/>
              <a:gd name="connsiteY9" fmla="*/ 874053 h 990365"/>
              <a:gd name="connsiteX10" fmla="*/ 2225228 w 2390989"/>
              <a:gd name="connsiteY10" fmla="*/ 988353 h 990365"/>
              <a:gd name="connsiteX11" fmla="*/ 2363341 w 2390989"/>
              <a:gd name="connsiteY11" fmla="*/ 802616 h 990365"/>
              <a:gd name="connsiteX12" fmla="*/ 2325241 w 2390989"/>
              <a:gd name="connsiteY12" fmla="*/ 750228 h 99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0989" h="990365">
                <a:moveTo>
                  <a:pt x="2325241" y="750228"/>
                </a:moveTo>
                <a:cubicBezTo>
                  <a:pt x="2215704" y="665297"/>
                  <a:pt x="1922810" y="398597"/>
                  <a:pt x="1706116" y="293028"/>
                </a:cubicBezTo>
                <a:cubicBezTo>
                  <a:pt x="1489422" y="187459"/>
                  <a:pt x="1295747" y="165235"/>
                  <a:pt x="1025078" y="116816"/>
                </a:cubicBezTo>
                <a:cubicBezTo>
                  <a:pt x="754409" y="68397"/>
                  <a:pt x="244822" y="15216"/>
                  <a:pt x="82103" y="2516"/>
                </a:cubicBezTo>
                <a:cubicBezTo>
                  <a:pt x="-80616" y="-10184"/>
                  <a:pt x="48766" y="28710"/>
                  <a:pt x="48766" y="40616"/>
                </a:cubicBezTo>
                <a:cubicBezTo>
                  <a:pt x="48766" y="52522"/>
                  <a:pt x="-66328" y="39028"/>
                  <a:pt x="82103" y="73953"/>
                </a:cubicBezTo>
                <a:cubicBezTo>
                  <a:pt x="230534" y="108878"/>
                  <a:pt x="939353" y="250166"/>
                  <a:pt x="939353" y="250166"/>
                </a:cubicBezTo>
                <a:cubicBezTo>
                  <a:pt x="1141759" y="292235"/>
                  <a:pt x="1179860" y="288266"/>
                  <a:pt x="1296541" y="326366"/>
                </a:cubicBezTo>
                <a:cubicBezTo>
                  <a:pt x="1413222" y="364466"/>
                  <a:pt x="1504504" y="387485"/>
                  <a:pt x="1639441" y="478766"/>
                </a:cubicBezTo>
                <a:cubicBezTo>
                  <a:pt x="1774378" y="570047"/>
                  <a:pt x="2008535" y="789122"/>
                  <a:pt x="2106166" y="874053"/>
                </a:cubicBezTo>
                <a:cubicBezTo>
                  <a:pt x="2203797" y="958984"/>
                  <a:pt x="2182366" y="1000259"/>
                  <a:pt x="2225228" y="988353"/>
                </a:cubicBezTo>
                <a:cubicBezTo>
                  <a:pt x="2268090" y="976447"/>
                  <a:pt x="2349054" y="841510"/>
                  <a:pt x="2363341" y="802616"/>
                </a:cubicBezTo>
                <a:cubicBezTo>
                  <a:pt x="2377629" y="763722"/>
                  <a:pt x="2434778" y="835159"/>
                  <a:pt x="2325241" y="750228"/>
                </a:cubicBezTo>
                <a:close/>
              </a:path>
            </a:pathLst>
          </a:custGeom>
          <a:solidFill>
            <a:srgbClr val="62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44" name="Forma libre: forma 43">
            <a:extLst>
              <a:ext uri="{FF2B5EF4-FFF2-40B4-BE49-F238E27FC236}">
                <a16:creationId xmlns:a16="http://schemas.microsoft.com/office/drawing/2014/main" id="{22BA1323-7DBC-466C-B140-57E3CB53856F}"/>
              </a:ext>
            </a:extLst>
          </p:cNvPr>
          <p:cNvSpPr/>
          <p:nvPr/>
        </p:nvSpPr>
        <p:spPr>
          <a:xfrm rot="584859">
            <a:off x="3015837" y="3260873"/>
            <a:ext cx="1322790" cy="1699757"/>
          </a:xfrm>
          <a:custGeom>
            <a:avLst/>
            <a:gdLst>
              <a:gd name="connsiteX0" fmla="*/ 1102430 w 1322790"/>
              <a:gd name="connsiteY0" fmla="*/ 1564 h 1699757"/>
              <a:gd name="connsiteX1" fmla="*/ 1090524 w 1322790"/>
              <a:gd name="connsiteY1" fmla="*/ 63477 h 1699757"/>
              <a:gd name="connsiteX2" fmla="*/ 1011942 w 1322790"/>
              <a:gd name="connsiteY2" fmla="*/ 423045 h 1699757"/>
              <a:gd name="connsiteX3" fmla="*/ 816680 w 1322790"/>
              <a:gd name="connsiteY3" fmla="*/ 906439 h 1699757"/>
              <a:gd name="connsiteX4" fmla="*/ 547599 w 1322790"/>
              <a:gd name="connsiteY4" fmla="*/ 1268389 h 1699757"/>
              <a:gd name="connsiteX5" fmla="*/ 38011 w 1322790"/>
              <a:gd name="connsiteY5" fmla="*/ 1632720 h 1699757"/>
              <a:gd name="connsiteX6" fmla="*/ 92780 w 1322790"/>
              <a:gd name="connsiteY6" fmla="*/ 1682727 h 1699757"/>
              <a:gd name="connsiteX7" fmla="*/ 535692 w 1322790"/>
              <a:gd name="connsiteY7" fmla="*/ 1435077 h 1699757"/>
              <a:gd name="connsiteX8" fmla="*/ 930980 w 1322790"/>
              <a:gd name="connsiteY8" fmla="*/ 1023120 h 1699757"/>
              <a:gd name="connsiteX9" fmla="*/ 1195299 w 1322790"/>
              <a:gd name="connsiteY9" fmla="*/ 518295 h 1699757"/>
              <a:gd name="connsiteX10" fmla="*/ 1321505 w 1322790"/>
              <a:gd name="connsiteY10" fmla="*/ 82527 h 1699757"/>
              <a:gd name="connsiteX11" fmla="*/ 1102430 w 1322790"/>
              <a:gd name="connsiteY11" fmla="*/ 1564 h 169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2790" h="1699757">
                <a:moveTo>
                  <a:pt x="1102430" y="1564"/>
                </a:moveTo>
                <a:cubicBezTo>
                  <a:pt x="1063933" y="-1611"/>
                  <a:pt x="1105605" y="-6770"/>
                  <a:pt x="1090524" y="63477"/>
                </a:cubicBezTo>
                <a:cubicBezTo>
                  <a:pt x="1075443" y="133724"/>
                  <a:pt x="1057583" y="282551"/>
                  <a:pt x="1011942" y="423045"/>
                </a:cubicBezTo>
                <a:cubicBezTo>
                  <a:pt x="966301" y="563539"/>
                  <a:pt x="894070" y="765548"/>
                  <a:pt x="816680" y="906439"/>
                </a:cubicBezTo>
                <a:cubicBezTo>
                  <a:pt x="739290" y="1047330"/>
                  <a:pt x="677377" y="1147342"/>
                  <a:pt x="547599" y="1268389"/>
                </a:cubicBezTo>
                <a:cubicBezTo>
                  <a:pt x="417821" y="1389436"/>
                  <a:pt x="113814" y="1563664"/>
                  <a:pt x="38011" y="1632720"/>
                </a:cubicBezTo>
                <a:cubicBezTo>
                  <a:pt x="-37792" y="1701776"/>
                  <a:pt x="9833" y="1715667"/>
                  <a:pt x="92780" y="1682727"/>
                </a:cubicBezTo>
                <a:cubicBezTo>
                  <a:pt x="175727" y="1649787"/>
                  <a:pt x="395992" y="1545011"/>
                  <a:pt x="535692" y="1435077"/>
                </a:cubicBezTo>
                <a:cubicBezTo>
                  <a:pt x="675392" y="1325143"/>
                  <a:pt x="821046" y="1175917"/>
                  <a:pt x="930980" y="1023120"/>
                </a:cubicBezTo>
                <a:cubicBezTo>
                  <a:pt x="1040914" y="870323"/>
                  <a:pt x="1130212" y="675060"/>
                  <a:pt x="1195299" y="518295"/>
                </a:cubicBezTo>
                <a:cubicBezTo>
                  <a:pt x="1260386" y="361530"/>
                  <a:pt x="1333411" y="166268"/>
                  <a:pt x="1321505" y="82527"/>
                </a:cubicBezTo>
                <a:cubicBezTo>
                  <a:pt x="1309599" y="-1214"/>
                  <a:pt x="1140927" y="4739"/>
                  <a:pt x="1102430" y="1564"/>
                </a:cubicBezTo>
                <a:close/>
              </a:path>
            </a:pathLst>
          </a:custGeom>
          <a:solidFill>
            <a:srgbClr val="FE97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6" name="Forma libre: forma 45">
            <a:extLst>
              <a:ext uri="{FF2B5EF4-FFF2-40B4-BE49-F238E27FC236}">
                <a16:creationId xmlns:a16="http://schemas.microsoft.com/office/drawing/2014/main" id="{42345817-1C35-464E-A408-A8A833E389A7}"/>
              </a:ext>
            </a:extLst>
          </p:cNvPr>
          <p:cNvSpPr/>
          <p:nvPr/>
        </p:nvSpPr>
        <p:spPr>
          <a:xfrm>
            <a:off x="4871242" y="3285082"/>
            <a:ext cx="1948855" cy="1444811"/>
          </a:xfrm>
          <a:custGeom>
            <a:avLst/>
            <a:gdLst>
              <a:gd name="connsiteX0" fmla="*/ 33375 w 1948855"/>
              <a:gd name="connsiteY0" fmla="*/ 77586 h 1444811"/>
              <a:gd name="connsiteX1" fmla="*/ 19087 w 1948855"/>
              <a:gd name="connsiteY1" fmla="*/ 127592 h 1444811"/>
              <a:gd name="connsiteX2" fmla="*/ 297694 w 1948855"/>
              <a:gd name="connsiteY2" fmla="*/ 575267 h 1444811"/>
              <a:gd name="connsiteX3" fmla="*/ 864431 w 1948855"/>
              <a:gd name="connsiteY3" fmla="*/ 1091999 h 1444811"/>
              <a:gd name="connsiteX4" fmla="*/ 1864556 w 1948855"/>
              <a:gd name="connsiteY4" fmla="*/ 1432517 h 1444811"/>
              <a:gd name="connsiteX5" fmla="*/ 1855031 w 1948855"/>
              <a:gd name="connsiteY5" fmla="*/ 1358699 h 1444811"/>
              <a:gd name="connsiteX6" fmla="*/ 1528800 w 1948855"/>
              <a:gd name="connsiteY6" fmla="*/ 1251542 h 1444811"/>
              <a:gd name="connsiteX7" fmla="*/ 1135894 w 1948855"/>
              <a:gd name="connsiteY7" fmla="*/ 1091999 h 1444811"/>
              <a:gd name="connsiteX8" fmla="*/ 752512 w 1948855"/>
              <a:gd name="connsiteY8" fmla="*/ 820536 h 1444811"/>
              <a:gd name="connsiteX9" fmla="*/ 466762 w 1948855"/>
              <a:gd name="connsiteY9" fmla="*/ 480017 h 1444811"/>
              <a:gd name="connsiteX10" fmla="*/ 211969 w 1948855"/>
              <a:gd name="connsiteY10" fmla="*/ 34724 h 1444811"/>
              <a:gd name="connsiteX11" fmla="*/ 104812 w 1948855"/>
              <a:gd name="connsiteY11" fmla="*/ 34724 h 1444811"/>
              <a:gd name="connsiteX12" fmla="*/ 33375 w 1948855"/>
              <a:gd name="connsiteY12" fmla="*/ 77586 h 144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8855" h="1444811">
                <a:moveTo>
                  <a:pt x="33375" y="77586"/>
                </a:moveTo>
                <a:cubicBezTo>
                  <a:pt x="19088" y="93064"/>
                  <a:pt x="-24966" y="44645"/>
                  <a:pt x="19087" y="127592"/>
                </a:cubicBezTo>
                <a:cubicBezTo>
                  <a:pt x="63140" y="210539"/>
                  <a:pt x="156803" y="414533"/>
                  <a:pt x="297694" y="575267"/>
                </a:cubicBezTo>
                <a:cubicBezTo>
                  <a:pt x="438585" y="736001"/>
                  <a:pt x="603287" y="949124"/>
                  <a:pt x="864431" y="1091999"/>
                </a:cubicBezTo>
                <a:cubicBezTo>
                  <a:pt x="1125575" y="1234874"/>
                  <a:pt x="1699456" y="1388067"/>
                  <a:pt x="1864556" y="1432517"/>
                </a:cubicBezTo>
                <a:cubicBezTo>
                  <a:pt x="2029656" y="1476967"/>
                  <a:pt x="1910990" y="1388861"/>
                  <a:pt x="1855031" y="1358699"/>
                </a:cubicBezTo>
                <a:cubicBezTo>
                  <a:pt x="1799072" y="1328537"/>
                  <a:pt x="1648656" y="1295992"/>
                  <a:pt x="1528800" y="1251542"/>
                </a:cubicBezTo>
                <a:cubicBezTo>
                  <a:pt x="1408944" y="1207092"/>
                  <a:pt x="1265275" y="1163833"/>
                  <a:pt x="1135894" y="1091999"/>
                </a:cubicBezTo>
                <a:cubicBezTo>
                  <a:pt x="1006513" y="1020165"/>
                  <a:pt x="864034" y="922533"/>
                  <a:pt x="752512" y="820536"/>
                </a:cubicBezTo>
                <a:cubicBezTo>
                  <a:pt x="640990" y="718539"/>
                  <a:pt x="556853" y="610986"/>
                  <a:pt x="466762" y="480017"/>
                </a:cubicBezTo>
                <a:cubicBezTo>
                  <a:pt x="376671" y="349048"/>
                  <a:pt x="272294" y="108939"/>
                  <a:pt x="211969" y="34724"/>
                </a:cubicBezTo>
                <a:cubicBezTo>
                  <a:pt x="151644" y="-39491"/>
                  <a:pt x="136562" y="27184"/>
                  <a:pt x="104812" y="34724"/>
                </a:cubicBezTo>
                <a:cubicBezTo>
                  <a:pt x="73062" y="42264"/>
                  <a:pt x="47662" y="62108"/>
                  <a:pt x="33375" y="77586"/>
                </a:cubicBezTo>
                <a:close/>
              </a:path>
            </a:pathLst>
          </a:custGeom>
          <a:solidFill>
            <a:srgbClr val="327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2BADAEF5-F6CD-499F-B2D9-D6EACBA03DBD}"/>
              </a:ext>
            </a:extLst>
          </p:cNvPr>
          <p:cNvSpPr/>
          <p:nvPr/>
        </p:nvSpPr>
        <p:spPr>
          <a:xfrm rot="341914">
            <a:off x="4944680" y="941525"/>
            <a:ext cx="1767239" cy="1357592"/>
          </a:xfrm>
          <a:custGeom>
            <a:avLst/>
            <a:gdLst>
              <a:gd name="connsiteX0" fmla="*/ 9786 w 1767239"/>
              <a:gd name="connsiteY0" fmla="*/ 1306106 h 1357592"/>
              <a:gd name="connsiteX1" fmla="*/ 24074 w 1767239"/>
              <a:gd name="connsiteY1" fmla="*/ 1248956 h 1357592"/>
              <a:gd name="connsiteX2" fmla="*/ 164567 w 1767239"/>
              <a:gd name="connsiteY2" fmla="*/ 884625 h 1357592"/>
              <a:gd name="connsiteX3" fmla="*/ 355067 w 1767239"/>
              <a:gd name="connsiteY3" fmla="*/ 584587 h 1357592"/>
              <a:gd name="connsiteX4" fmla="*/ 676536 w 1767239"/>
              <a:gd name="connsiteY4" fmla="*/ 336937 h 1357592"/>
              <a:gd name="connsiteX5" fmla="*/ 1067061 w 1767239"/>
              <a:gd name="connsiteY5" fmla="*/ 155962 h 1357592"/>
              <a:gd name="connsiteX6" fmla="*/ 1590936 w 1767239"/>
              <a:gd name="connsiteY6" fmla="*/ 20231 h 1357592"/>
              <a:gd name="connsiteX7" fmla="*/ 1748099 w 1767239"/>
              <a:gd name="connsiteY7" fmla="*/ 5943 h 1357592"/>
              <a:gd name="connsiteX8" fmla="*/ 1726667 w 1767239"/>
              <a:gd name="connsiteY8" fmla="*/ 72618 h 1357592"/>
              <a:gd name="connsiteX9" fmla="*/ 1407580 w 1767239"/>
              <a:gd name="connsiteY9" fmla="*/ 163106 h 1357592"/>
              <a:gd name="connsiteX10" fmla="*/ 955142 w 1767239"/>
              <a:gd name="connsiteY10" fmla="*/ 344081 h 1357592"/>
              <a:gd name="connsiteX11" fmla="*/ 583667 w 1767239"/>
              <a:gd name="connsiteY11" fmla="*/ 617925 h 1357592"/>
              <a:gd name="connsiteX12" fmla="*/ 376499 w 1767239"/>
              <a:gd name="connsiteY12" fmla="*/ 934631 h 1357592"/>
              <a:gd name="connsiteX13" fmla="*/ 247911 w 1767239"/>
              <a:gd name="connsiteY13" fmla="*/ 1325156 h 1357592"/>
              <a:gd name="connsiteX14" fmla="*/ 126467 w 1767239"/>
              <a:gd name="connsiteY14" fmla="*/ 1332300 h 1357592"/>
              <a:gd name="connsiteX15" fmla="*/ 9786 w 1767239"/>
              <a:gd name="connsiteY15" fmla="*/ 1306106 h 135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67239" h="1357592">
                <a:moveTo>
                  <a:pt x="9786" y="1306106"/>
                </a:moveTo>
                <a:cubicBezTo>
                  <a:pt x="-7279" y="1292215"/>
                  <a:pt x="-1723" y="1319203"/>
                  <a:pt x="24074" y="1248956"/>
                </a:cubicBezTo>
                <a:cubicBezTo>
                  <a:pt x="49871" y="1178709"/>
                  <a:pt x="109402" y="995353"/>
                  <a:pt x="164567" y="884625"/>
                </a:cubicBezTo>
                <a:cubicBezTo>
                  <a:pt x="219732" y="773897"/>
                  <a:pt x="269739" y="675868"/>
                  <a:pt x="355067" y="584587"/>
                </a:cubicBezTo>
                <a:cubicBezTo>
                  <a:pt x="440395" y="493306"/>
                  <a:pt x="557870" y="408374"/>
                  <a:pt x="676536" y="336937"/>
                </a:cubicBezTo>
                <a:cubicBezTo>
                  <a:pt x="795202" y="265500"/>
                  <a:pt x="914661" y="208746"/>
                  <a:pt x="1067061" y="155962"/>
                </a:cubicBezTo>
                <a:cubicBezTo>
                  <a:pt x="1219461" y="103178"/>
                  <a:pt x="1477430" y="45234"/>
                  <a:pt x="1590936" y="20231"/>
                </a:cubicBezTo>
                <a:cubicBezTo>
                  <a:pt x="1704442" y="-4772"/>
                  <a:pt x="1725477" y="-2788"/>
                  <a:pt x="1748099" y="5943"/>
                </a:cubicBezTo>
                <a:cubicBezTo>
                  <a:pt x="1770721" y="14674"/>
                  <a:pt x="1783420" y="46424"/>
                  <a:pt x="1726667" y="72618"/>
                </a:cubicBezTo>
                <a:cubicBezTo>
                  <a:pt x="1669914" y="98812"/>
                  <a:pt x="1536167" y="117862"/>
                  <a:pt x="1407580" y="163106"/>
                </a:cubicBezTo>
                <a:cubicBezTo>
                  <a:pt x="1278993" y="208350"/>
                  <a:pt x="1092461" y="268278"/>
                  <a:pt x="955142" y="344081"/>
                </a:cubicBezTo>
                <a:cubicBezTo>
                  <a:pt x="817823" y="419884"/>
                  <a:pt x="680107" y="519500"/>
                  <a:pt x="583667" y="617925"/>
                </a:cubicBezTo>
                <a:cubicBezTo>
                  <a:pt x="487227" y="716350"/>
                  <a:pt x="432458" y="816759"/>
                  <a:pt x="376499" y="934631"/>
                </a:cubicBezTo>
                <a:cubicBezTo>
                  <a:pt x="320540" y="1052503"/>
                  <a:pt x="289583" y="1258878"/>
                  <a:pt x="247911" y="1325156"/>
                </a:cubicBezTo>
                <a:cubicBezTo>
                  <a:pt x="206239" y="1391434"/>
                  <a:pt x="160598" y="1336269"/>
                  <a:pt x="126467" y="1332300"/>
                </a:cubicBezTo>
                <a:cubicBezTo>
                  <a:pt x="92336" y="1328331"/>
                  <a:pt x="26851" y="1319997"/>
                  <a:pt x="9786" y="130610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7030A0"/>
              </a:solidFill>
            </a:endParaRPr>
          </a:p>
        </p:txBody>
      </p:sp>
      <p:sp>
        <p:nvSpPr>
          <p:cNvPr id="51" name="Forma libre: forma 50">
            <a:extLst>
              <a:ext uri="{FF2B5EF4-FFF2-40B4-BE49-F238E27FC236}">
                <a16:creationId xmlns:a16="http://schemas.microsoft.com/office/drawing/2014/main" id="{155648E3-D99F-45C5-9FBD-2C5085D0EE26}"/>
              </a:ext>
            </a:extLst>
          </p:cNvPr>
          <p:cNvSpPr/>
          <p:nvPr/>
        </p:nvSpPr>
        <p:spPr>
          <a:xfrm rot="296993">
            <a:off x="6294346" y="376543"/>
            <a:ext cx="813627" cy="781603"/>
          </a:xfrm>
          <a:custGeom>
            <a:avLst/>
            <a:gdLst>
              <a:gd name="connsiteX0" fmla="*/ 9503 w 1764497"/>
              <a:gd name="connsiteY0" fmla="*/ 860945 h 914866"/>
              <a:gd name="connsiteX1" fmla="*/ 297634 w 1764497"/>
              <a:gd name="connsiteY1" fmla="*/ 441845 h 914866"/>
              <a:gd name="connsiteX2" fmla="*/ 769122 w 1764497"/>
              <a:gd name="connsiteY2" fmla="*/ 117995 h 914866"/>
              <a:gd name="connsiteX3" fmla="*/ 1169172 w 1764497"/>
              <a:gd name="connsiteY3" fmla="*/ 22745 h 914866"/>
              <a:gd name="connsiteX4" fmla="*/ 1764484 w 1764497"/>
              <a:gd name="connsiteY4" fmla="*/ 1314 h 914866"/>
              <a:gd name="connsiteX5" fmla="*/ 1152503 w 1764497"/>
              <a:gd name="connsiteY5" fmla="*/ 48939 h 914866"/>
              <a:gd name="connsiteX6" fmla="*/ 654822 w 1764497"/>
              <a:gd name="connsiteY6" fmla="*/ 218008 h 914866"/>
              <a:gd name="connsiteX7" fmla="*/ 307159 w 1764497"/>
              <a:gd name="connsiteY7" fmla="*/ 520426 h 914866"/>
              <a:gd name="connsiteX8" fmla="*/ 90466 w 1764497"/>
              <a:gd name="connsiteY8" fmla="*/ 872851 h 914866"/>
              <a:gd name="connsiteX9" fmla="*/ 9503 w 1764497"/>
              <a:gd name="connsiteY9" fmla="*/ 860945 h 9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497" h="914866">
                <a:moveTo>
                  <a:pt x="9503" y="860945"/>
                </a:moveTo>
                <a:cubicBezTo>
                  <a:pt x="44031" y="789111"/>
                  <a:pt x="171031" y="565670"/>
                  <a:pt x="297634" y="441845"/>
                </a:cubicBezTo>
                <a:cubicBezTo>
                  <a:pt x="424237" y="318020"/>
                  <a:pt x="623866" y="187845"/>
                  <a:pt x="769122" y="117995"/>
                </a:cubicBezTo>
                <a:cubicBezTo>
                  <a:pt x="914378" y="48145"/>
                  <a:pt x="1003278" y="42192"/>
                  <a:pt x="1169172" y="22745"/>
                </a:cubicBezTo>
                <a:cubicBezTo>
                  <a:pt x="1335066" y="3298"/>
                  <a:pt x="1767262" y="-3052"/>
                  <a:pt x="1764484" y="1314"/>
                </a:cubicBezTo>
                <a:cubicBezTo>
                  <a:pt x="1761706" y="5680"/>
                  <a:pt x="1337447" y="12823"/>
                  <a:pt x="1152503" y="48939"/>
                </a:cubicBezTo>
                <a:cubicBezTo>
                  <a:pt x="967559" y="85055"/>
                  <a:pt x="795712" y="139427"/>
                  <a:pt x="654822" y="218008"/>
                </a:cubicBezTo>
                <a:cubicBezTo>
                  <a:pt x="513932" y="296589"/>
                  <a:pt x="401218" y="411286"/>
                  <a:pt x="307159" y="520426"/>
                </a:cubicBezTo>
                <a:cubicBezTo>
                  <a:pt x="213100" y="629566"/>
                  <a:pt x="138885" y="816892"/>
                  <a:pt x="90466" y="872851"/>
                </a:cubicBezTo>
                <a:cubicBezTo>
                  <a:pt x="42047" y="928810"/>
                  <a:pt x="-25025" y="932779"/>
                  <a:pt x="9503" y="86094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7030A0"/>
              </a:solidFill>
            </a:endParaRPr>
          </a:p>
        </p:txBody>
      </p:sp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768862BC-C0A6-4431-B10B-6CAC167E4DEC}"/>
              </a:ext>
            </a:extLst>
          </p:cNvPr>
          <p:cNvSpPr/>
          <p:nvPr/>
        </p:nvSpPr>
        <p:spPr>
          <a:xfrm rot="296993">
            <a:off x="6307594" y="1131634"/>
            <a:ext cx="1227195" cy="315335"/>
          </a:xfrm>
          <a:custGeom>
            <a:avLst/>
            <a:gdLst>
              <a:gd name="connsiteX0" fmla="*/ 71527 w 1875246"/>
              <a:gd name="connsiteY0" fmla="*/ 65806 h 209909"/>
              <a:gd name="connsiteX1" fmla="*/ 745420 w 1875246"/>
              <a:gd name="connsiteY1" fmla="*/ 201537 h 209909"/>
              <a:gd name="connsiteX2" fmla="*/ 1874133 w 1875246"/>
              <a:gd name="connsiteY2" fmla="*/ 194393 h 209909"/>
              <a:gd name="connsiteX3" fmla="*/ 945445 w 1875246"/>
              <a:gd name="connsiteY3" fmla="*/ 187249 h 209909"/>
              <a:gd name="connsiteX4" fmla="*/ 447764 w 1875246"/>
              <a:gd name="connsiteY4" fmla="*/ 113431 h 209909"/>
              <a:gd name="connsiteX5" fmla="*/ 62002 w 1875246"/>
              <a:gd name="connsiteY5" fmla="*/ 1512 h 209909"/>
              <a:gd name="connsiteX6" fmla="*/ 71527 w 1875246"/>
              <a:gd name="connsiteY6" fmla="*/ 65806 h 20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246" h="209909">
                <a:moveTo>
                  <a:pt x="71527" y="65806"/>
                </a:moveTo>
                <a:cubicBezTo>
                  <a:pt x="185430" y="99143"/>
                  <a:pt x="444986" y="180106"/>
                  <a:pt x="745420" y="201537"/>
                </a:cubicBezTo>
                <a:cubicBezTo>
                  <a:pt x="1045854" y="222968"/>
                  <a:pt x="1840796" y="196774"/>
                  <a:pt x="1874133" y="194393"/>
                </a:cubicBezTo>
                <a:cubicBezTo>
                  <a:pt x="1907470" y="192012"/>
                  <a:pt x="1183173" y="200743"/>
                  <a:pt x="945445" y="187249"/>
                </a:cubicBezTo>
                <a:cubicBezTo>
                  <a:pt x="707717" y="173755"/>
                  <a:pt x="595004" y="144387"/>
                  <a:pt x="447764" y="113431"/>
                </a:cubicBezTo>
                <a:cubicBezTo>
                  <a:pt x="300524" y="82475"/>
                  <a:pt x="124708" y="11434"/>
                  <a:pt x="62002" y="1512"/>
                </a:cubicBezTo>
                <a:cubicBezTo>
                  <a:pt x="-704" y="-8410"/>
                  <a:pt x="-42376" y="32469"/>
                  <a:pt x="71527" y="6580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7030A0"/>
              </a:solidFill>
            </a:endParaRPr>
          </a:p>
        </p:txBody>
      </p:sp>
      <p:sp>
        <p:nvSpPr>
          <p:cNvPr id="74" name="Forma libre: forma 73">
            <a:extLst>
              <a:ext uri="{FF2B5EF4-FFF2-40B4-BE49-F238E27FC236}">
                <a16:creationId xmlns:a16="http://schemas.microsoft.com/office/drawing/2014/main" id="{C8BF7B63-4B7A-4FC8-A25E-F3B2E15413EF}"/>
              </a:ext>
            </a:extLst>
          </p:cNvPr>
          <p:cNvSpPr/>
          <p:nvPr/>
        </p:nvSpPr>
        <p:spPr>
          <a:xfrm rot="21397521" flipH="1">
            <a:off x="1777938" y="4037509"/>
            <a:ext cx="1176074" cy="868988"/>
          </a:xfrm>
          <a:custGeom>
            <a:avLst/>
            <a:gdLst>
              <a:gd name="connsiteX0" fmla="*/ 5612 w 1618878"/>
              <a:gd name="connsiteY0" fmla="*/ 650082 h 680334"/>
              <a:gd name="connsiteX1" fmla="*/ 269931 w 1618878"/>
              <a:gd name="connsiteY1" fmla="*/ 333375 h 680334"/>
              <a:gd name="connsiteX2" fmla="*/ 589018 w 1618878"/>
              <a:gd name="connsiteY2" fmla="*/ 126207 h 680334"/>
              <a:gd name="connsiteX3" fmla="*/ 967637 w 1618878"/>
              <a:gd name="connsiteY3" fmla="*/ 26194 h 680334"/>
              <a:gd name="connsiteX4" fmla="*/ 1617718 w 1618878"/>
              <a:gd name="connsiteY4" fmla="*/ 0 h 680334"/>
              <a:gd name="connsiteX5" fmla="*/ 1117656 w 1618878"/>
              <a:gd name="connsiteY5" fmla="*/ 26194 h 680334"/>
              <a:gd name="connsiteX6" fmla="*/ 781899 w 1618878"/>
              <a:gd name="connsiteY6" fmla="*/ 97632 h 680334"/>
              <a:gd name="connsiteX7" fmla="*/ 496149 w 1618878"/>
              <a:gd name="connsiteY7" fmla="*/ 219075 h 680334"/>
              <a:gd name="connsiteX8" fmla="*/ 277074 w 1618878"/>
              <a:gd name="connsiteY8" fmla="*/ 407194 h 680334"/>
              <a:gd name="connsiteX9" fmla="*/ 103243 w 1618878"/>
              <a:gd name="connsiteY9" fmla="*/ 640557 h 680334"/>
              <a:gd name="connsiteX10" fmla="*/ 5612 w 1618878"/>
              <a:gd name="connsiteY10" fmla="*/ 650082 h 68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8878" h="680334">
                <a:moveTo>
                  <a:pt x="5612" y="650082"/>
                </a:moveTo>
                <a:cubicBezTo>
                  <a:pt x="33393" y="598885"/>
                  <a:pt x="172697" y="420687"/>
                  <a:pt x="269931" y="333375"/>
                </a:cubicBezTo>
                <a:cubicBezTo>
                  <a:pt x="367165" y="246063"/>
                  <a:pt x="472734" y="177404"/>
                  <a:pt x="589018" y="126207"/>
                </a:cubicBezTo>
                <a:cubicBezTo>
                  <a:pt x="705302" y="75010"/>
                  <a:pt x="796187" y="47228"/>
                  <a:pt x="967637" y="26194"/>
                </a:cubicBezTo>
                <a:cubicBezTo>
                  <a:pt x="1139087" y="5159"/>
                  <a:pt x="1592715" y="0"/>
                  <a:pt x="1617718" y="0"/>
                </a:cubicBezTo>
                <a:cubicBezTo>
                  <a:pt x="1642721" y="0"/>
                  <a:pt x="1256959" y="9922"/>
                  <a:pt x="1117656" y="26194"/>
                </a:cubicBezTo>
                <a:cubicBezTo>
                  <a:pt x="978353" y="42466"/>
                  <a:pt x="885483" y="65485"/>
                  <a:pt x="781899" y="97632"/>
                </a:cubicBezTo>
                <a:cubicBezTo>
                  <a:pt x="678315" y="129779"/>
                  <a:pt x="580287" y="167481"/>
                  <a:pt x="496149" y="219075"/>
                </a:cubicBezTo>
                <a:cubicBezTo>
                  <a:pt x="412012" y="270669"/>
                  <a:pt x="342558" y="336947"/>
                  <a:pt x="277074" y="407194"/>
                </a:cubicBezTo>
                <a:cubicBezTo>
                  <a:pt x="211590" y="477441"/>
                  <a:pt x="146502" y="600869"/>
                  <a:pt x="103243" y="640557"/>
                </a:cubicBezTo>
                <a:cubicBezTo>
                  <a:pt x="59984" y="680245"/>
                  <a:pt x="-22169" y="701279"/>
                  <a:pt x="5612" y="650082"/>
                </a:cubicBezTo>
                <a:close/>
              </a:path>
            </a:pathLst>
          </a:custGeom>
          <a:solidFill>
            <a:srgbClr val="FE9748"/>
          </a:solidFill>
          <a:ln w="12700">
            <a:solidFill>
              <a:srgbClr val="FE9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8" name="Forma libre: forma 57">
            <a:extLst>
              <a:ext uri="{FF2B5EF4-FFF2-40B4-BE49-F238E27FC236}">
                <a16:creationId xmlns:a16="http://schemas.microsoft.com/office/drawing/2014/main" id="{A15B4943-C2B0-4E2E-84D3-BE1A8DA389E8}"/>
              </a:ext>
            </a:extLst>
          </p:cNvPr>
          <p:cNvSpPr/>
          <p:nvPr/>
        </p:nvSpPr>
        <p:spPr>
          <a:xfrm>
            <a:off x="1315338" y="691691"/>
            <a:ext cx="555839" cy="566520"/>
          </a:xfrm>
          <a:custGeom>
            <a:avLst/>
            <a:gdLst>
              <a:gd name="connsiteX0" fmla="*/ 1262232 w 1355355"/>
              <a:gd name="connsiteY0" fmla="*/ 889033 h 943223"/>
              <a:gd name="connsiteX1" fmla="*/ 1181269 w 1355355"/>
              <a:gd name="connsiteY1" fmla="*/ 650908 h 943223"/>
              <a:gd name="connsiteX2" fmla="*/ 1045538 w 1355355"/>
              <a:gd name="connsiteY2" fmla="*/ 422308 h 943223"/>
              <a:gd name="connsiteX3" fmla="*/ 814557 w 1355355"/>
              <a:gd name="connsiteY3" fmla="*/ 191327 h 943223"/>
              <a:gd name="connsiteX4" fmla="*/ 550238 w 1355355"/>
              <a:gd name="connsiteY4" fmla="*/ 65121 h 943223"/>
              <a:gd name="connsiteX5" fmla="*/ 169 w 1355355"/>
              <a:gd name="connsiteY5" fmla="*/ 3208 h 943223"/>
              <a:gd name="connsiteX6" fmla="*/ 495469 w 1355355"/>
              <a:gd name="connsiteY6" fmla="*/ 27021 h 943223"/>
              <a:gd name="connsiteX7" fmla="*/ 850276 w 1355355"/>
              <a:gd name="connsiteY7" fmla="*/ 179421 h 943223"/>
              <a:gd name="connsiteX8" fmla="*/ 1126501 w 1355355"/>
              <a:gd name="connsiteY8" fmla="*/ 436596 h 943223"/>
              <a:gd name="connsiteX9" fmla="*/ 1286044 w 1355355"/>
              <a:gd name="connsiteY9" fmla="*/ 750921 h 943223"/>
              <a:gd name="connsiteX10" fmla="*/ 1355101 w 1355355"/>
              <a:gd name="connsiteY10" fmla="*/ 931896 h 943223"/>
              <a:gd name="connsiteX11" fmla="*/ 1262232 w 1355355"/>
              <a:gd name="connsiteY11" fmla="*/ 889033 h 9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5355" h="943223">
                <a:moveTo>
                  <a:pt x="1262232" y="889033"/>
                </a:moveTo>
                <a:cubicBezTo>
                  <a:pt x="1233260" y="842202"/>
                  <a:pt x="1217385" y="728696"/>
                  <a:pt x="1181269" y="650908"/>
                </a:cubicBezTo>
                <a:cubicBezTo>
                  <a:pt x="1145153" y="573120"/>
                  <a:pt x="1106657" y="498905"/>
                  <a:pt x="1045538" y="422308"/>
                </a:cubicBezTo>
                <a:cubicBezTo>
                  <a:pt x="984419" y="345711"/>
                  <a:pt x="897107" y="250858"/>
                  <a:pt x="814557" y="191327"/>
                </a:cubicBezTo>
                <a:cubicBezTo>
                  <a:pt x="732007" y="131796"/>
                  <a:pt x="685969" y="96474"/>
                  <a:pt x="550238" y="65121"/>
                </a:cubicBezTo>
                <a:cubicBezTo>
                  <a:pt x="414507" y="33768"/>
                  <a:pt x="9297" y="9558"/>
                  <a:pt x="169" y="3208"/>
                </a:cubicBezTo>
                <a:cubicBezTo>
                  <a:pt x="-8959" y="-3142"/>
                  <a:pt x="353785" y="-2348"/>
                  <a:pt x="495469" y="27021"/>
                </a:cubicBezTo>
                <a:cubicBezTo>
                  <a:pt x="637153" y="56390"/>
                  <a:pt x="745104" y="111158"/>
                  <a:pt x="850276" y="179421"/>
                </a:cubicBezTo>
                <a:cubicBezTo>
                  <a:pt x="955448" y="247683"/>
                  <a:pt x="1053873" y="341346"/>
                  <a:pt x="1126501" y="436596"/>
                </a:cubicBezTo>
                <a:cubicBezTo>
                  <a:pt x="1199129" y="531846"/>
                  <a:pt x="1247944" y="668371"/>
                  <a:pt x="1286044" y="750921"/>
                </a:cubicBezTo>
                <a:cubicBezTo>
                  <a:pt x="1324144" y="833471"/>
                  <a:pt x="1358673" y="905306"/>
                  <a:pt x="1355101" y="931896"/>
                </a:cubicBezTo>
                <a:cubicBezTo>
                  <a:pt x="1351529" y="958486"/>
                  <a:pt x="1291204" y="935864"/>
                  <a:pt x="1262232" y="889033"/>
                </a:cubicBezTo>
                <a:close/>
              </a:path>
            </a:pathLst>
          </a:custGeom>
          <a:solidFill>
            <a:srgbClr val="62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5" name="Forma libre: forma 84">
            <a:extLst>
              <a:ext uri="{FF2B5EF4-FFF2-40B4-BE49-F238E27FC236}">
                <a16:creationId xmlns:a16="http://schemas.microsoft.com/office/drawing/2014/main" id="{FACB2B62-5AFF-429C-AB5F-00AFAD5F049C}"/>
              </a:ext>
            </a:extLst>
          </p:cNvPr>
          <p:cNvSpPr/>
          <p:nvPr/>
        </p:nvSpPr>
        <p:spPr>
          <a:xfrm>
            <a:off x="6820097" y="3562395"/>
            <a:ext cx="1026375" cy="1025580"/>
          </a:xfrm>
          <a:custGeom>
            <a:avLst/>
            <a:gdLst>
              <a:gd name="connsiteX0" fmla="*/ 5612 w 1618878"/>
              <a:gd name="connsiteY0" fmla="*/ 650082 h 680334"/>
              <a:gd name="connsiteX1" fmla="*/ 269931 w 1618878"/>
              <a:gd name="connsiteY1" fmla="*/ 333375 h 680334"/>
              <a:gd name="connsiteX2" fmla="*/ 589018 w 1618878"/>
              <a:gd name="connsiteY2" fmla="*/ 126207 h 680334"/>
              <a:gd name="connsiteX3" fmla="*/ 967637 w 1618878"/>
              <a:gd name="connsiteY3" fmla="*/ 26194 h 680334"/>
              <a:gd name="connsiteX4" fmla="*/ 1617718 w 1618878"/>
              <a:gd name="connsiteY4" fmla="*/ 0 h 680334"/>
              <a:gd name="connsiteX5" fmla="*/ 1117656 w 1618878"/>
              <a:gd name="connsiteY5" fmla="*/ 26194 h 680334"/>
              <a:gd name="connsiteX6" fmla="*/ 781899 w 1618878"/>
              <a:gd name="connsiteY6" fmla="*/ 97632 h 680334"/>
              <a:gd name="connsiteX7" fmla="*/ 496149 w 1618878"/>
              <a:gd name="connsiteY7" fmla="*/ 219075 h 680334"/>
              <a:gd name="connsiteX8" fmla="*/ 277074 w 1618878"/>
              <a:gd name="connsiteY8" fmla="*/ 407194 h 680334"/>
              <a:gd name="connsiteX9" fmla="*/ 103243 w 1618878"/>
              <a:gd name="connsiteY9" fmla="*/ 640557 h 680334"/>
              <a:gd name="connsiteX10" fmla="*/ 5612 w 1618878"/>
              <a:gd name="connsiteY10" fmla="*/ 650082 h 68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8878" h="680334">
                <a:moveTo>
                  <a:pt x="5612" y="650082"/>
                </a:moveTo>
                <a:cubicBezTo>
                  <a:pt x="33393" y="598885"/>
                  <a:pt x="172697" y="420687"/>
                  <a:pt x="269931" y="333375"/>
                </a:cubicBezTo>
                <a:cubicBezTo>
                  <a:pt x="367165" y="246063"/>
                  <a:pt x="472734" y="177404"/>
                  <a:pt x="589018" y="126207"/>
                </a:cubicBezTo>
                <a:cubicBezTo>
                  <a:pt x="705302" y="75010"/>
                  <a:pt x="796187" y="47228"/>
                  <a:pt x="967637" y="26194"/>
                </a:cubicBezTo>
                <a:cubicBezTo>
                  <a:pt x="1139087" y="5159"/>
                  <a:pt x="1592715" y="0"/>
                  <a:pt x="1617718" y="0"/>
                </a:cubicBezTo>
                <a:cubicBezTo>
                  <a:pt x="1642721" y="0"/>
                  <a:pt x="1256959" y="9922"/>
                  <a:pt x="1117656" y="26194"/>
                </a:cubicBezTo>
                <a:cubicBezTo>
                  <a:pt x="978353" y="42466"/>
                  <a:pt x="885483" y="65485"/>
                  <a:pt x="781899" y="97632"/>
                </a:cubicBezTo>
                <a:cubicBezTo>
                  <a:pt x="678315" y="129779"/>
                  <a:pt x="580287" y="167481"/>
                  <a:pt x="496149" y="219075"/>
                </a:cubicBezTo>
                <a:cubicBezTo>
                  <a:pt x="412012" y="270669"/>
                  <a:pt x="342558" y="336947"/>
                  <a:pt x="277074" y="407194"/>
                </a:cubicBezTo>
                <a:cubicBezTo>
                  <a:pt x="211590" y="477441"/>
                  <a:pt x="146502" y="600869"/>
                  <a:pt x="103243" y="640557"/>
                </a:cubicBezTo>
                <a:cubicBezTo>
                  <a:pt x="59984" y="680245"/>
                  <a:pt x="-22169" y="701279"/>
                  <a:pt x="5612" y="650082"/>
                </a:cubicBezTo>
                <a:close/>
              </a:path>
            </a:pathLst>
          </a:custGeom>
          <a:solidFill>
            <a:srgbClr val="327A33"/>
          </a:solidFill>
          <a:ln w="12700">
            <a:solidFill>
              <a:srgbClr val="327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877B3CA1-75AA-4A3C-9B95-D097F5F22820}"/>
              </a:ext>
            </a:extLst>
          </p:cNvPr>
          <p:cNvSpPr txBox="1"/>
          <p:nvPr/>
        </p:nvSpPr>
        <p:spPr>
          <a:xfrm>
            <a:off x="3605795" y="2655518"/>
            <a:ext cx="2121059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419" sz="2800" b="1" dirty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17000">
                      <a:srgbClr val="00B1D8"/>
                    </a:gs>
                    <a:gs pos="50000">
                      <a:srgbClr val="FFFFD5"/>
                    </a:gs>
                    <a:gs pos="84000">
                      <a:schemeClr val="accent3"/>
                    </a:gs>
                  </a:gsLst>
                  <a:lin ang="2700000" scaled="1"/>
                  <a:tileRect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OOKLINE" pitchFamily="2" charset="-18"/>
              </a:rPr>
              <a:t>Enfoques teóricos</a:t>
            </a:r>
          </a:p>
        </p:txBody>
      </p:sp>
      <p:sp>
        <p:nvSpPr>
          <p:cNvPr id="96" name="Google Shape;5289;p43">
            <a:extLst>
              <a:ext uri="{FF2B5EF4-FFF2-40B4-BE49-F238E27FC236}">
                <a16:creationId xmlns:a16="http://schemas.microsoft.com/office/drawing/2014/main" id="{331F6845-B1EB-49CC-A9B8-E7A6807681D8}"/>
              </a:ext>
            </a:extLst>
          </p:cNvPr>
          <p:cNvSpPr txBox="1"/>
          <p:nvPr/>
        </p:nvSpPr>
        <p:spPr>
          <a:xfrm rot="19127797">
            <a:off x="2947830" y="4122946"/>
            <a:ext cx="1931164" cy="34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prstTxWarp prst="textArchDown">
              <a:avLst>
                <a:gd name="adj" fmla="val 21509608"/>
              </a:avLst>
            </a:prstTxWarp>
            <a:noAutofit/>
          </a:bodyPr>
          <a:lstStyle/>
          <a:p>
            <a:pPr algn="ctr"/>
            <a:r>
              <a:rPr lang="es-419" dirty="0">
                <a:solidFill>
                  <a:schemeClr val="accent6">
                    <a:lumMod val="50000"/>
                  </a:schemeClr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Humanista  XX</a:t>
            </a:r>
          </a:p>
        </p:txBody>
      </p:sp>
      <p:sp>
        <p:nvSpPr>
          <p:cNvPr id="97" name="Google Shape;5289;p43">
            <a:extLst>
              <a:ext uri="{FF2B5EF4-FFF2-40B4-BE49-F238E27FC236}">
                <a16:creationId xmlns:a16="http://schemas.microsoft.com/office/drawing/2014/main" id="{72A35A44-4C8C-429F-8C2F-2B1F261BDAFE}"/>
              </a:ext>
            </a:extLst>
          </p:cNvPr>
          <p:cNvSpPr txBox="1"/>
          <p:nvPr/>
        </p:nvSpPr>
        <p:spPr>
          <a:xfrm rot="20044168">
            <a:off x="5296560" y="2148554"/>
            <a:ext cx="1931164" cy="34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dirty="0">
                <a:solidFill>
                  <a:srgbClr val="7030A0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Cognitivo conductual mediados siglos XX</a:t>
            </a:r>
          </a:p>
        </p:txBody>
      </p:sp>
      <p:sp>
        <p:nvSpPr>
          <p:cNvPr id="99" name="Google Shape;5289;p43">
            <a:extLst>
              <a:ext uri="{FF2B5EF4-FFF2-40B4-BE49-F238E27FC236}">
                <a16:creationId xmlns:a16="http://schemas.microsoft.com/office/drawing/2014/main" id="{28D1090F-350D-4FD9-A2A5-C0E1E1421FD1}"/>
              </a:ext>
            </a:extLst>
          </p:cNvPr>
          <p:cNvSpPr txBox="1"/>
          <p:nvPr/>
        </p:nvSpPr>
        <p:spPr>
          <a:xfrm rot="2003722">
            <a:off x="4487401" y="4474480"/>
            <a:ext cx="1734190" cy="34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dirty="0">
                <a:solidFill>
                  <a:srgbClr val="327A33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Sistémica  finales siglo XX</a:t>
            </a:r>
          </a:p>
        </p:txBody>
      </p:sp>
      <p:sp>
        <p:nvSpPr>
          <p:cNvPr id="100" name="Google Shape;5289;p43">
            <a:extLst>
              <a:ext uri="{FF2B5EF4-FFF2-40B4-BE49-F238E27FC236}">
                <a16:creationId xmlns:a16="http://schemas.microsoft.com/office/drawing/2014/main" id="{BB2F295A-46ED-499C-9DAA-434791457845}"/>
              </a:ext>
            </a:extLst>
          </p:cNvPr>
          <p:cNvSpPr txBox="1">
            <a:spLocks noChangeAspect="1"/>
          </p:cNvSpPr>
          <p:nvPr/>
        </p:nvSpPr>
        <p:spPr>
          <a:xfrm rot="664539">
            <a:off x="486778" y="521352"/>
            <a:ext cx="1192303" cy="45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rgbClr val="6263FF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Comportamiento de los seres humanos</a:t>
            </a:r>
          </a:p>
        </p:txBody>
      </p:sp>
      <p:sp>
        <p:nvSpPr>
          <p:cNvPr id="105" name="Google Shape;5289;p43">
            <a:extLst>
              <a:ext uri="{FF2B5EF4-FFF2-40B4-BE49-F238E27FC236}">
                <a16:creationId xmlns:a16="http://schemas.microsoft.com/office/drawing/2014/main" id="{EE49017B-2527-416F-B68C-0FFF551E68CF}"/>
              </a:ext>
            </a:extLst>
          </p:cNvPr>
          <p:cNvSpPr txBox="1"/>
          <p:nvPr/>
        </p:nvSpPr>
        <p:spPr>
          <a:xfrm>
            <a:off x="1173309" y="4856264"/>
            <a:ext cx="1231136" cy="266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rgbClr val="A86430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El individuo es un ser consciente, intencional en constante desarrollo responsable de dar sentido a su propia vida y el terapeuta humanista tiene el papel secundario-facilitador del proceso</a:t>
            </a:r>
          </a:p>
        </p:txBody>
      </p:sp>
      <p:sp>
        <p:nvSpPr>
          <p:cNvPr id="108" name="Google Shape;5289;p43">
            <a:extLst>
              <a:ext uri="{FF2B5EF4-FFF2-40B4-BE49-F238E27FC236}">
                <a16:creationId xmlns:a16="http://schemas.microsoft.com/office/drawing/2014/main" id="{DA6FF423-9D6D-4335-9101-602834735CC1}"/>
              </a:ext>
            </a:extLst>
          </p:cNvPr>
          <p:cNvSpPr txBox="1"/>
          <p:nvPr/>
        </p:nvSpPr>
        <p:spPr>
          <a:xfrm rot="21164567">
            <a:off x="7821419" y="3438942"/>
            <a:ext cx="1231136" cy="28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chemeClr val="accent3">
                    <a:lumMod val="50000"/>
                  </a:schemeClr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Holística e integradora</a:t>
            </a:r>
          </a:p>
        </p:txBody>
      </p:sp>
      <p:sp>
        <p:nvSpPr>
          <p:cNvPr id="111" name="Google Shape;5289;p43">
            <a:extLst>
              <a:ext uri="{FF2B5EF4-FFF2-40B4-BE49-F238E27FC236}">
                <a16:creationId xmlns:a16="http://schemas.microsoft.com/office/drawing/2014/main" id="{841E0F17-EDA9-464E-8FDE-358E59DCFFFD}"/>
              </a:ext>
            </a:extLst>
          </p:cNvPr>
          <p:cNvSpPr txBox="1"/>
          <p:nvPr/>
        </p:nvSpPr>
        <p:spPr>
          <a:xfrm rot="454642">
            <a:off x="7094071" y="2340741"/>
            <a:ext cx="1231136" cy="234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rgbClr val="7030A0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Entrenamiento en habilidades sociales entre otras son sus técnicas.</a:t>
            </a:r>
          </a:p>
        </p:txBody>
      </p:sp>
      <p:sp>
        <p:nvSpPr>
          <p:cNvPr id="112" name="Google Shape;5289;p43">
            <a:extLst>
              <a:ext uri="{FF2B5EF4-FFF2-40B4-BE49-F238E27FC236}">
                <a16:creationId xmlns:a16="http://schemas.microsoft.com/office/drawing/2014/main" id="{558F798B-A5F4-4AF9-B264-DC8FA7368E5D}"/>
              </a:ext>
            </a:extLst>
          </p:cNvPr>
          <p:cNvSpPr txBox="1"/>
          <p:nvPr/>
        </p:nvSpPr>
        <p:spPr>
          <a:xfrm rot="21293249">
            <a:off x="6886215" y="797603"/>
            <a:ext cx="1231136" cy="266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rgbClr val="7030A0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Los pensamientos creencias y aptitudes afectan.</a:t>
            </a:r>
          </a:p>
        </p:txBody>
      </p:sp>
      <p:sp>
        <p:nvSpPr>
          <p:cNvPr id="5" name="Google Shape;5289;p43">
            <a:extLst>
              <a:ext uri="{FF2B5EF4-FFF2-40B4-BE49-F238E27FC236}">
                <a16:creationId xmlns:a16="http://schemas.microsoft.com/office/drawing/2014/main" id="{BD0783C4-870F-08C9-CEF0-750B13A94D0E}"/>
              </a:ext>
            </a:extLst>
          </p:cNvPr>
          <p:cNvSpPr txBox="1"/>
          <p:nvPr/>
        </p:nvSpPr>
        <p:spPr>
          <a:xfrm rot="664539">
            <a:off x="2043770" y="2241819"/>
            <a:ext cx="1869597" cy="327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dirty="0">
                <a:solidFill>
                  <a:srgbClr val="6263FF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Dinámico psicoanalítico Siglo XIX y XX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9FCA759-BA88-8E4C-0A9C-1B8897B619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305600" y="76180"/>
            <a:ext cx="1528879" cy="1318863"/>
          </a:xfrm>
          <a:prstGeom prst="rect">
            <a:avLst/>
          </a:prstGeom>
        </p:spPr>
      </p:pic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B42D2B39-A5E4-F1CA-A657-D8B7FB2DF2BE}"/>
              </a:ext>
            </a:extLst>
          </p:cNvPr>
          <p:cNvSpPr/>
          <p:nvPr/>
        </p:nvSpPr>
        <p:spPr>
          <a:xfrm rot="11445067" flipH="1">
            <a:off x="632341" y="855198"/>
            <a:ext cx="606707" cy="688631"/>
          </a:xfrm>
          <a:custGeom>
            <a:avLst/>
            <a:gdLst>
              <a:gd name="connsiteX0" fmla="*/ 1262232 w 1355355"/>
              <a:gd name="connsiteY0" fmla="*/ 889033 h 943223"/>
              <a:gd name="connsiteX1" fmla="*/ 1181269 w 1355355"/>
              <a:gd name="connsiteY1" fmla="*/ 650908 h 943223"/>
              <a:gd name="connsiteX2" fmla="*/ 1045538 w 1355355"/>
              <a:gd name="connsiteY2" fmla="*/ 422308 h 943223"/>
              <a:gd name="connsiteX3" fmla="*/ 814557 w 1355355"/>
              <a:gd name="connsiteY3" fmla="*/ 191327 h 943223"/>
              <a:gd name="connsiteX4" fmla="*/ 550238 w 1355355"/>
              <a:gd name="connsiteY4" fmla="*/ 65121 h 943223"/>
              <a:gd name="connsiteX5" fmla="*/ 169 w 1355355"/>
              <a:gd name="connsiteY5" fmla="*/ 3208 h 943223"/>
              <a:gd name="connsiteX6" fmla="*/ 495469 w 1355355"/>
              <a:gd name="connsiteY6" fmla="*/ 27021 h 943223"/>
              <a:gd name="connsiteX7" fmla="*/ 850276 w 1355355"/>
              <a:gd name="connsiteY7" fmla="*/ 179421 h 943223"/>
              <a:gd name="connsiteX8" fmla="*/ 1126501 w 1355355"/>
              <a:gd name="connsiteY8" fmla="*/ 436596 h 943223"/>
              <a:gd name="connsiteX9" fmla="*/ 1286044 w 1355355"/>
              <a:gd name="connsiteY9" fmla="*/ 750921 h 943223"/>
              <a:gd name="connsiteX10" fmla="*/ 1355101 w 1355355"/>
              <a:gd name="connsiteY10" fmla="*/ 931896 h 943223"/>
              <a:gd name="connsiteX11" fmla="*/ 1262232 w 1355355"/>
              <a:gd name="connsiteY11" fmla="*/ 889033 h 9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5355" h="943223">
                <a:moveTo>
                  <a:pt x="1262232" y="889033"/>
                </a:moveTo>
                <a:cubicBezTo>
                  <a:pt x="1233260" y="842202"/>
                  <a:pt x="1217385" y="728696"/>
                  <a:pt x="1181269" y="650908"/>
                </a:cubicBezTo>
                <a:cubicBezTo>
                  <a:pt x="1145153" y="573120"/>
                  <a:pt x="1106657" y="498905"/>
                  <a:pt x="1045538" y="422308"/>
                </a:cubicBezTo>
                <a:cubicBezTo>
                  <a:pt x="984419" y="345711"/>
                  <a:pt x="897107" y="250858"/>
                  <a:pt x="814557" y="191327"/>
                </a:cubicBezTo>
                <a:cubicBezTo>
                  <a:pt x="732007" y="131796"/>
                  <a:pt x="685969" y="96474"/>
                  <a:pt x="550238" y="65121"/>
                </a:cubicBezTo>
                <a:cubicBezTo>
                  <a:pt x="414507" y="33768"/>
                  <a:pt x="9297" y="9558"/>
                  <a:pt x="169" y="3208"/>
                </a:cubicBezTo>
                <a:cubicBezTo>
                  <a:pt x="-8959" y="-3142"/>
                  <a:pt x="353785" y="-2348"/>
                  <a:pt x="495469" y="27021"/>
                </a:cubicBezTo>
                <a:cubicBezTo>
                  <a:pt x="637153" y="56390"/>
                  <a:pt x="745104" y="111158"/>
                  <a:pt x="850276" y="179421"/>
                </a:cubicBezTo>
                <a:cubicBezTo>
                  <a:pt x="955448" y="247683"/>
                  <a:pt x="1053873" y="341346"/>
                  <a:pt x="1126501" y="436596"/>
                </a:cubicBezTo>
                <a:cubicBezTo>
                  <a:pt x="1199129" y="531846"/>
                  <a:pt x="1247944" y="668371"/>
                  <a:pt x="1286044" y="750921"/>
                </a:cubicBezTo>
                <a:cubicBezTo>
                  <a:pt x="1324144" y="833471"/>
                  <a:pt x="1358673" y="905306"/>
                  <a:pt x="1355101" y="931896"/>
                </a:cubicBezTo>
                <a:cubicBezTo>
                  <a:pt x="1351529" y="958486"/>
                  <a:pt x="1291204" y="935864"/>
                  <a:pt x="1262232" y="889033"/>
                </a:cubicBezTo>
                <a:close/>
              </a:path>
            </a:pathLst>
          </a:custGeom>
          <a:solidFill>
            <a:srgbClr val="62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Google Shape;5289;p43">
            <a:extLst>
              <a:ext uri="{FF2B5EF4-FFF2-40B4-BE49-F238E27FC236}">
                <a16:creationId xmlns:a16="http://schemas.microsoft.com/office/drawing/2014/main" id="{A40D17A9-A69A-9A6A-D49A-FD9BEEB3C812}"/>
              </a:ext>
            </a:extLst>
          </p:cNvPr>
          <p:cNvSpPr txBox="1">
            <a:spLocks noChangeAspect="1"/>
          </p:cNvSpPr>
          <p:nvPr/>
        </p:nvSpPr>
        <p:spPr>
          <a:xfrm rot="664539">
            <a:off x="-31801" y="2889148"/>
            <a:ext cx="1163722" cy="397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rgbClr val="6263FF"/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Se centra en mecanismos de defensa que pueden dar lugar a trastornos en la mente y la conducta</a:t>
            </a:r>
          </a:p>
        </p:txBody>
      </p:sp>
      <p:pic>
        <p:nvPicPr>
          <p:cNvPr id="15" name="Imagen 14" descr="Foto en blanco y negro de un hombre con traje y lentes&#10;&#10;Descripción generada automáticamente">
            <a:extLst>
              <a:ext uri="{FF2B5EF4-FFF2-40B4-BE49-F238E27FC236}">
                <a16:creationId xmlns:a16="http://schemas.microsoft.com/office/drawing/2014/main" id="{38839FA8-5AA8-F9DB-612C-103E025353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216889" y="76180"/>
            <a:ext cx="1723263" cy="1154960"/>
          </a:xfrm>
          <a:prstGeom prst="rect">
            <a:avLst/>
          </a:prstGeom>
        </p:spPr>
      </p:pic>
      <p:pic>
        <p:nvPicPr>
          <p:cNvPr id="19" name="Imagen 18" descr="Imagen en blanco y negro de un hombre con la mano en la cara&#10;&#10;Descripción generada automáticamente con confianza baja">
            <a:extLst>
              <a:ext uri="{FF2B5EF4-FFF2-40B4-BE49-F238E27FC236}">
                <a16:creationId xmlns:a16="http://schemas.microsoft.com/office/drawing/2014/main" id="{697C8919-46BF-02AE-4255-FACFF5F559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2556425" y="3047588"/>
            <a:ext cx="1414923" cy="1069997"/>
          </a:xfrm>
          <a:prstGeom prst="rect">
            <a:avLst/>
          </a:prstGeom>
        </p:spPr>
      </p:pic>
      <p:pic>
        <p:nvPicPr>
          <p:cNvPr id="24" name="Imagen 23" descr="Foto en blanco y negro de un hombre con traje y corbata&#10;&#10;Descripción generada automáticamente">
            <a:extLst>
              <a:ext uri="{FF2B5EF4-FFF2-40B4-BE49-F238E27FC236}">
                <a16:creationId xmlns:a16="http://schemas.microsoft.com/office/drawing/2014/main" id="{21056DA9-0B23-9A7B-D5D0-FFF11DAF22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5463346" y="2650511"/>
            <a:ext cx="1545349" cy="1383886"/>
          </a:xfrm>
          <a:prstGeom prst="rect">
            <a:avLst/>
          </a:prstGeom>
        </p:spPr>
      </p:pic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0A862DC7-CBA9-C745-C661-0B99AE89190B}"/>
              </a:ext>
            </a:extLst>
          </p:cNvPr>
          <p:cNvSpPr/>
          <p:nvPr/>
        </p:nvSpPr>
        <p:spPr>
          <a:xfrm rot="11445067" flipH="1">
            <a:off x="8390135" y="3476636"/>
            <a:ext cx="495741" cy="750961"/>
          </a:xfrm>
          <a:custGeom>
            <a:avLst/>
            <a:gdLst>
              <a:gd name="connsiteX0" fmla="*/ 1262232 w 1355355"/>
              <a:gd name="connsiteY0" fmla="*/ 889033 h 943223"/>
              <a:gd name="connsiteX1" fmla="*/ 1181269 w 1355355"/>
              <a:gd name="connsiteY1" fmla="*/ 650908 h 943223"/>
              <a:gd name="connsiteX2" fmla="*/ 1045538 w 1355355"/>
              <a:gd name="connsiteY2" fmla="*/ 422308 h 943223"/>
              <a:gd name="connsiteX3" fmla="*/ 814557 w 1355355"/>
              <a:gd name="connsiteY3" fmla="*/ 191327 h 943223"/>
              <a:gd name="connsiteX4" fmla="*/ 550238 w 1355355"/>
              <a:gd name="connsiteY4" fmla="*/ 65121 h 943223"/>
              <a:gd name="connsiteX5" fmla="*/ 169 w 1355355"/>
              <a:gd name="connsiteY5" fmla="*/ 3208 h 943223"/>
              <a:gd name="connsiteX6" fmla="*/ 495469 w 1355355"/>
              <a:gd name="connsiteY6" fmla="*/ 27021 h 943223"/>
              <a:gd name="connsiteX7" fmla="*/ 850276 w 1355355"/>
              <a:gd name="connsiteY7" fmla="*/ 179421 h 943223"/>
              <a:gd name="connsiteX8" fmla="*/ 1126501 w 1355355"/>
              <a:gd name="connsiteY8" fmla="*/ 436596 h 943223"/>
              <a:gd name="connsiteX9" fmla="*/ 1286044 w 1355355"/>
              <a:gd name="connsiteY9" fmla="*/ 750921 h 943223"/>
              <a:gd name="connsiteX10" fmla="*/ 1355101 w 1355355"/>
              <a:gd name="connsiteY10" fmla="*/ 931896 h 943223"/>
              <a:gd name="connsiteX11" fmla="*/ 1262232 w 1355355"/>
              <a:gd name="connsiteY11" fmla="*/ 889033 h 9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5355" h="943223">
                <a:moveTo>
                  <a:pt x="1262232" y="889033"/>
                </a:moveTo>
                <a:cubicBezTo>
                  <a:pt x="1233260" y="842202"/>
                  <a:pt x="1217385" y="728696"/>
                  <a:pt x="1181269" y="650908"/>
                </a:cubicBezTo>
                <a:cubicBezTo>
                  <a:pt x="1145153" y="573120"/>
                  <a:pt x="1106657" y="498905"/>
                  <a:pt x="1045538" y="422308"/>
                </a:cubicBezTo>
                <a:cubicBezTo>
                  <a:pt x="984419" y="345711"/>
                  <a:pt x="897107" y="250858"/>
                  <a:pt x="814557" y="191327"/>
                </a:cubicBezTo>
                <a:cubicBezTo>
                  <a:pt x="732007" y="131796"/>
                  <a:pt x="685969" y="96474"/>
                  <a:pt x="550238" y="65121"/>
                </a:cubicBezTo>
                <a:cubicBezTo>
                  <a:pt x="414507" y="33768"/>
                  <a:pt x="9297" y="9558"/>
                  <a:pt x="169" y="3208"/>
                </a:cubicBezTo>
                <a:cubicBezTo>
                  <a:pt x="-8959" y="-3142"/>
                  <a:pt x="353785" y="-2348"/>
                  <a:pt x="495469" y="27021"/>
                </a:cubicBezTo>
                <a:cubicBezTo>
                  <a:pt x="637153" y="56390"/>
                  <a:pt x="745104" y="111158"/>
                  <a:pt x="850276" y="179421"/>
                </a:cubicBezTo>
                <a:cubicBezTo>
                  <a:pt x="955448" y="247683"/>
                  <a:pt x="1053873" y="341346"/>
                  <a:pt x="1126501" y="436596"/>
                </a:cubicBezTo>
                <a:cubicBezTo>
                  <a:pt x="1199129" y="531846"/>
                  <a:pt x="1247944" y="668371"/>
                  <a:pt x="1286044" y="750921"/>
                </a:cubicBezTo>
                <a:cubicBezTo>
                  <a:pt x="1324144" y="833471"/>
                  <a:pt x="1358673" y="905306"/>
                  <a:pt x="1355101" y="931896"/>
                </a:cubicBezTo>
                <a:cubicBezTo>
                  <a:pt x="1351529" y="958486"/>
                  <a:pt x="1291204" y="935864"/>
                  <a:pt x="1262232" y="889033"/>
                </a:cubicBezTo>
                <a:close/>
              </a:path>
            </a:pathLst>
          </a:custGeom>
          <a:solidFill>
            <a:srgbClr val="327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" name="Google Shape;5289;p43">
            <a:extLst>
              <a:ext uri="{FF2B5EF4-FFF2-40B4-BE49-F238E27FC236}">
                <a16:creationId xmlns:a16="http://schemas.microsoft.com/office/drawing/2014/main" id="{ACA3B004-BDCD-C558-7E9D-831D49EBAB68}"/>
              </a:ext>
            </a:extLst>
          </p:cNvPr>
          <p:cNvSpPr txBox="1"/>
          <p:nvPr/>
        </p:nvSpPr>
        <p:spPr>
          <a:xfrm rot="21164567">
            <a:off x="7230903" y="4899601"/>
            <a:ext cx="1231136" cy="28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50" tIns="100750" rIns="100750" bIns="100750" anchor="b" anchorCtr="0">
            <a:noAutofit/>
          </a:bodyPr>
          <a:lstStyle/>
          <a:p>
            <a:pPr algn="ctr"/>
            <a:r>
              <a:rPr lang="es-419" sz="1400" dirty="0">
                <a:solidFill>
                  <a:schemeClr val="accent3">
                    <a:lumMod val="50000"/>
                  </a:schemeClr>
                </a:solidFill>
                <a:latin typeface="Gabriel Weiss' Friends Font" panose="00000400000000000000" pitchFamily="2" charset="0"/>
                <a:ea typeface="Fira Sans"/>
                <a:cs typeface="Fira Sans"/>
                <a:sym typeface="Fira Sans"/>
              </a:rPr>
              <a:t>Busca que los sistemas encuentren el equilibrio que se unan.</a:t>
            </a:r>
          </a:p>
        </p:txBody>
      </p:sp>
    </p:spTree>
    <p:extLst>
      <p:ext uri="{BB962C8B-B14F-4D97-AF65-F5344CB8AC3E}">
        <p14:creationId xmlns:p14="http://schemas.microsoft.com/office/powerpoint/2010/main" val="681630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1728666-2b37-4d96-b181-4eb3f528616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9A01CF4FE064F9AD71DF777D73334" ma:contentTypeVersion="11" ma:contentTypeDescription="Create a new document." ma:contentTypeScope="" ma:versionID="46b9ca3a7bb7ed547dcbeb9134fab8e5">
  <xsd:schema xmlns:xsd="http://www.w3.org/2001/XMLSchema" xmlns:xs="http://www.w3.org/2001/XMLSchema" xmlns:p="http://schemas.microsoft.com/office/2006/metadata/properties" xmlns:ns3="d1728666-2b37-4d96-b181-4eb3f528616b" xmlns:ns4="4c477375-54f4-4f72-83fe-87d46a563e95" targetNamespace="http://schemas.microsoft.com/office/2006/metadata/properties" ma:root="true" ma:fieldsID="88fea1ad75f19a37cf211b707e0eb391" ns3:_="" ns4:_="">
    <xsd:import namespace="d1728666-2b37-4d96-b181-4eb3f528616b"/>
    <xsd:import namespace="4c477375-54f4-4f72-83fe-87d46a563e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DateTaken" minOccurs="0"/>
                <xsd:element ref="ns3:MediaServiceAutoTag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28666-2b37-4d96-b181-4eb3f5286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77375-54f4-4f72-83fe-87d46a563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A2676-D377-4C45-B7A9-F9DAA8742D01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d1728666-2b37-4d96-b181-4eb3f528616b"/>
    <ds:schemaRef ds:uri="http://purl.org/dc/terms/"/>
    <ds:schemaRef ds:uri="http://purl.org/dc/dcmitype/"/>
    <ds:schemaRef ds:uri="http://schemas.openxmlformats.org/package/2006/metadata/core-properties"/>
    <ds:schemaRef ds:uri="4c477375-54f4-4f72-83fe-87d46a563e9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568E0E-FE7C-4DAB-8F86-20A363A3CB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E4518-6B1E-4D9A-A969-C9AB47BD52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728666-2b37-4d96-b181-4eb3f528616b"/>
    <ds:schemaRef ds:uri="4c477375-54f4-4f72-83fe-87d46a563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134</Words>
  <Application>Microsoft Office PowerPoint</Application>
  <PresentationFormat>Presentación en pantalla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BROOKLINE</vt:lpstr>
      <vt:lpstr>Calibri</vt:lpstr>
      <vt:lpstr>Gabriel Weiss' Friends Font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VIGILANCIA_PATRULLAJ</dc:creator>
  <cp:lastModifiedBy>CANOLES GUERRA YUNIS DEL CARMEN</cp:lastModifiedBy>
  <cp:revision>26</cp:revision>
  <dcterms:created xsi:type="dcterms:W3CDTF">2020-10-08T19:50:59Z</dcterms:created>
  <dcterms:modified xsi:type="dcterms:W3CDTF">2023-08-26T07:37:43Z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0x010100D049A01CF4FE064F9AD71DF777D73334</vt:lpwstr>
  </property>
</Properties>
</file>