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524A1-A205-78A8-4D0A-44D6EB936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4C54E0-C499-1F16-C5BD-8CA5E325F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6BF045-3649-CB25-3A6C-DD224F3A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65DFD7-4EEB-E2D9-B46C-7387AB69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0391FC-90A4-C43C-344F-D45B0AE8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496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A0FD7-A0B3-ABE3-63EE-B78A7A24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A90151-0F72-512D-6550-A57022173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3758C-4881-3A16-FED1-6B43AA5F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37D457-2267-0EA6-0E50-C1CFCEB2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F832F1-1E4D-03C8-2BCB-4D1C51EE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99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D101C7-5E53-3EA1-ED7A-D11E6C84E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41A7F5-5F4E-A570-6D03-E656A3EC4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749EC7-BF59-45AC-255E-74A3925B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80F61-8449-CFA7-5175-604AE9C6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2F92CB-7DBC-6FD9-2CA3-5856C6C2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98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1F335-D397-40FD-802C-A61B03D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721E-EFB5-9F4A-12B6-9B546719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3EF0A-5C2C-928D-623F-848E3F2E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A03CB7-2604-381C-C200-B51D6979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E2237F-C4A6-97D0-0C12-7B63A8E9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46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A1DE4-8448-A6C6-4AF2-74DCCD4F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93AFF5-E891-5BB6-C93F-E487C85A5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2E847-F378-5FEA-15D1-0B6E8056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1B741-B0AA-03EE-FEDF-7EEB641D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F738B-0AA3-8F1A-F3A4-50681D2B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02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C1243-4F6B-F018-79A8-F195D913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8D9FA8-C308-69AA-47ED-3ACE77FC1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91333E-E319-44DC-5F1D-AECF59EF6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533B1-DB9A-CF6C-9F22-A75BFA63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373A5E-A4EA-7C04-7CB3-FE2F54DF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F8D0E2-D727-EC76-1E97-D2A97B11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91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D0C6E-6AC2-6240-F16E-C8302CA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5D4CCF-35D0-449C-7A17-1D0A2F1C7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E868C7-9298-3A9A-507F-C746A8BC6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2BD234-AF04-6827-2EB8-1DB242717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043B0A-4B1A-D1A4-814B-FB4DB8ABE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FE4982-5669-D99C-E0A9-C744A8BC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2F0B54-09F2-78E1-7ED7-84E83524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10C1F6-A0B9-2878-CE16-748B485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34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493E9-5113-336B-E14F-E4569E14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5B62E7-4048-FC2C-BA64-7290B79A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EF0CB8-896C-8484-B269-08BEF0C7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A2BBE9-7BBE-D353-C05F-7264A0B3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293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D73BBC-B8E3-80CA-6319-9ED55C43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991D6D-08AC-095E-34BF-4023AEB5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5B1AF8-5196-12B3-C3C6-3D3FAB22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04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78853-EA18-E185-D944-DC3B7763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8C5D69-644E-202D-93D8-7C422D9BA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32C563-E3F8-4A8A-76DA-4AA6B5488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616ABE-F6B1-786E-DD52-3B8F3BDA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4EED4A-4E8E-8157-6C4A-6CB6A22E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F0428C-B043-A5E3-8A03-B3E1C40C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32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9877F-151E-A682-4677-B9966069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B8CF71-B132-56A2-FAEB-185ACEC9B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08FB20-6FBD-0D6D-38A6-B2E00FC13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DA75FD-3068-14A7-49D3-9118EC8B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1159E1-CE98-5716-0476-27691DC4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708559-398B-70D9-379E-022AA66E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144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2D711F-C8CF-AB78-8AE0-FC322408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B47255-416C-4D30-70AA-B158D8F4D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008FD-5047-D2E9-893B-BCF0A5C42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E283-619C-4039-BE11-DA812C56A338}" type="datetimeFigureOut">
              <a:rPr lang="es-CO" smtClean="0"/>
              <a:t>24/06/2022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9D52CD-A44D-8B7A-31F2-02B11C140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7AD7A4-9081-FD5E-68A7-81E34DF54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86BE-4AF3-4C21-909B-4874B93834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343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72A4DF9-35A3-E8CC-6777-0BD74F549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762" y="815024"/>
            <a:ext cx="9298675" cy="522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G. Castillo Salas</dc:creator>
  <cp:lastModifiedBy>Luis G. Castillo Salas</cp:lastModifiedBy>
  <cp:revision>1</cp:revision>
  <dcterms:created xsi:type="dcterms:W3CDTF">2022-06-24T19:47:55Z</dcterms:created>
  <dcterms:modified xsi:type="dcterms:W3CDTF">2022-06-24T19:48:14Z</dcterms:modified>
</cp:coreProperties>
</file>