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4C335-B3AD-FA3C-4E8F-E32054710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C75C77-BDD5-FE31-970E-6AF3184CF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FA67C-6B8F-FF8A-B9CE-AFBED5689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2C0906-3ED7-B066-344A-093247F3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533F10-A93F-4D38-71D1-CC7CC0C1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47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26BD0-0781-3D16-158E-93842733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D4EAA4-BF09-12EE-C44B-5768A51E6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185F5-DD5C-AF8A-B5D6-E8EA10676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411F45-515F-B6A8-193D-861B6B81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E869C0-5EC4-AB75-A134-E6EBFD7A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303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3E5B55-CB2B-9019-2B1B-372DC1A4F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01E755-D2D5-D174-947F-C0014306A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72E01F-4E2A-3BA1-C36B-763FB6B4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7493D0-055E-9080-D497-4FBC62D6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D06CAB-11F1-DA64-950E-8BBB9291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154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97F8D-BF7D-2B34-6C52-F98E3D48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BEF819-EA00-963A-7F86-D7926AB39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2FFE81-63CA-FD44-6ACC-B9663168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F69E90-0AD3-48CA-94BC-2E742BF3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65C679-51A8-9E81-D2BD-9ED6632E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839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913049-101E-3385-8872-01ED83D5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1F9783-58A6-CB90-6EE1-1A4377C1D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C20417-DD01-D1EF-C0BC-2625C824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82F7A9-DE84-9D92-2F0A-D7D281DCC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811825-ABCC-18DE-EB8B-4A2D9BCD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885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DA6B4B-001F-9088-455C-C0E4682E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554F70-B420-5995-0661-2BDF0CCB3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911E5D-6603-A05D-545E-C9278739C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A8A151-630C-4823-1C65-3446D751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496428-CC8C-3AAF-35FD-0D6CA767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ED1E93-46FE-9882-857B-5339B173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03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F81FF-C855-9E01-332A-C4148715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EABBB0-D860-1E1E-43F5-6C495CEE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92D920-33EF-416E-AEE9-BCCAD8266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C65C393-0021-31D0-89FF-06732A71B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26B1AFE-5C91-E5D7-F406-2B2A71BF9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22A789-493A-8018-D78F-B64620A5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5AE0D2-4E7E-102B-EB42-A2ED5E048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BCA9CF-3D18-C32D-CB95-923E4BF6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587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D7210-A4D9-9672-8E89-546D086C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FC9AEC-2A58-3FEC-08BA-A62B099B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175FFB-EB8A-E581-1CEA-AB888A4A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C43116-C35E-99B3-BF39-1B683C89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665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D25D9F-64BA-4FEF-0CD0-04D8944A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998612-4F8B-745B-AB3A-2816CB88E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D54FA6-55A8-8F3A-CA78-609C0C86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055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CB928-0920-9D3C-1F22-9D229BD96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6D4603-AB04-32B9-207F-B73224EB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286F0D-156F-8098-10CF-2D1D56462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56E4A7-52D1-BA6A-271C-6847CCE2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D9328E-4D68-9678-52DE-E64C8CEBD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A31281-6089-D262-104E-2D82B5BA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526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3B4E0-BFA1-15F5-6324-A18360237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4D5ED0-117D-5AE2-1CB4-3FFE98926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A1F576-C190-1793-E997-63EA453E3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C9327-155A-F496-905B-895F2A28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F40055-28BA-5FFF-91AD-966BCDF4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397558-F20A-04F2-3980-E305CC4F0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264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D005AF-A72B-2A1B-2751-7C720B7A9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BBA6E0-220E-23EA-2090-CF66F8403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64B1B8-57E5-AFBF-BCF4-453E9FF61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9EB2-17F0-4C1A-B9DC-C00E012CDE47}" type="datetimeFigureOut">
              <a:rPr lang="es-CO" smtClean="0"/>
              <a:t>29/10/2022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9905C7-4D7F-6293-877A-5E228D1AA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8F5B50-9001-21B1-EF80-4C375C1A0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122E-F9FF-4EDB-ABD6-5054A81340E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89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D2445DF-B3E4-2A0D-9851-554498BAB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0" y="1095049"/>
            <a:ext cx="12069859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8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SSTA RSU 08 Colpetroleum</dc:creator>
  <cp:lastModifiedBy>SSTA RSU 08 Colpetroleum</cp:lastModifiedBy>
  <cp:revision>1</cp:revision>
  <dcterms:created xsi:type="dcterms:W3CDTF">2022-10-30T00:42:41Z</dcterms:created>
  <dcterms:modified xsi:type="dcterms:W3CDTF">2022-10-30T00:42:49Z</dcterms:modified>
</cp:coreProperties>
</file>