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5204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4904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733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86396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4782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828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16660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85803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3991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1565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2439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F9D7D5-4648-4C65-B21A-F97FBEB89C9B}" type="datetimeFigureOut">
              <a:rPr lang="es-CO" smtClean="0"/>
              <a:t>17/06/2020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3FA68-395C-46B6-921D-711D0CEB8C8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104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09575" y="-228600"/>
            <a:ext cx="13011150" cy="73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051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2020-06-17T15:31:25Z</dcterms:created>
  <dcterms:modified xsi:type="dcterms:W3CDTF">2020-06-17T15:31:57Z</dcterms:modified>
</cp:coreProperties>
</file>