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94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9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8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697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49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54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02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810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5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73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27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A682-C0ED-49AF-A635-BBEC3C66DBEC}" type="datetimeFigureOut">
              <a:rPr lang="es-CO" smtClean="0"/>
              <a:t>20/04/2020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D469-85FF-4D57-A240-8956A4B96C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50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1961803"/>
            <a:ext cx="5954358" cy="290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08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NIDIA</dc:creator>
  <cp:lastModifiedBy>NIDIA</cp:lastModifiedBy>
  <cp:revision>1</cp:revision>
  <dcterms:created xsi:type="dcterms:W3CDTF">2020-04-21T00:14:26Z</dcterms:created>
  <dcterms:modified xsi:type="dcterms:W3CDTF">2020-04-21T00:14:57Z</dcterms:modified>
</cp:coreProperties>
</file>