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034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243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46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221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513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4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5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045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569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213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804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ECD4A-FC7D-4605-AD25-540166349E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57DC-6775-4CE9-B38C-BB49C2CFDC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64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" y="703678"/>
            <a:ext cx="10664465" cy="579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62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PLANEACION</dc:creator>
  <cp:lastModifiedBy>PLANEACION</cp:lastModifiedBy>
  <cp:revision>1</cp:revision>
  <dcterms:created xsi:type="dcterms:W3CDTF">2020-07-28T14:30:54Z</dcterms:created>
  <dcterms:modified xsi:type="dcterms:W3CDTF">2020-07-28T14:31:09Z</dcterms:modified>
</cp:coreProperties>
</file>