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FAF8A9-4FAA-42D8-A6C8-17760F0D1F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0E9335-87EA-464F-9F42-60ABF4F9D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EF46BD-DAA7-4C61-BBF1-07DB52FED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87C2AA-78BC-4576-AA4C-968D371528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5A877DB-BC20-40F5-A0B2-15A0254D3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48505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E60059-5506-4B5C-B548-3F603B6CE5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7A23A09-1A10-4A59-87FE-699BFEE7F8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C6479D3-B604-454F-840E-2258BAE25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01E872-98B4-4712-BAFD-E31E81458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2FE8F02-2C9C-4DE5-B73E-43A8A57B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2012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D15BAB3-7898-4EA0-A648-BCA9B0260A7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05B4153-0952-49A6-AE2C-0B12A9ED2B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FEFB045-3F3F-44F1-A440-884C967B0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ADB03C-8DC4-44DD-846C-AFEB836A7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5FC074-4C3D-4216-820B-D96C8AFEB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57760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31286B-4000-4620-BF12-379805166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3B9E36-2D26-4622-B36F-B7AE84DFB5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E7B99C2-45D4-41B4-A2BD-51E86D9BA3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E2D60C-45D2-491D-96EA-FDEACCD6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F622C6-8607-46B9-B5C3-422FF11F9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8067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B4C9A8-E4D3-4678-916A-CB81D496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45E3A91-4D7E-406C-8700-E47905427D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4678EF-D116-4D1D-B586-6405630DB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FE835AF-B4C7-4FE1-8C6C-9A1027BD2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DD62B2-6606-4B2A-91F0-86F58F156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30192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4359A9-85DE-4A44-BA82-5992F869B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6F973EC-1EA3-4314-97C9-31C74B81A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46B00F-812A-441E-8CA9-7349D65E49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55E6240-31A1-4AC9-BDBB-92050C31B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25EDD97-8E0B-43B2-872C-9F9710DCF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8B59A39-241E-4520-829B-612E6BED84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7463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F8F2B7-1E35-4D7E-B98A-D1974669F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1840B86-6089-419B-ABD1-18F6B3E254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9973244-3F16-4F8A-9287-91B4D0C88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D97BBEB-25AB-4892-BA8C-2766B2BBEE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D7B9E14-2B1D-47FE-9396-52DD53C2A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8A2F6D2-ABF9-4139-A96A-77B48C96D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C69B7C2-E209-4FF2-AD33-D508FDB7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9B366B0-CF66-4923-B9FB-0E019DC5D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4332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436AC3-B9DB-4BF3-AECF-63B665C42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DFE772-3020-409A-A3D3-BB41AAA85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5C13A27-0909-4919-B97E-4E7ED02D0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25E3858-3610-4F2C-BB77-C3F7FA174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37819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D30280-4B07-4B65-9502-3C864F322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CB6D9CE-4BDB-443C-9728-A6C8D7B93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917C9C8-BB1C-49BC-8DED-2B952469C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566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3AAC5-4552-48E1-9932-6AEBA6D9B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F81821-9FFF-4683-B4A2-08A6B089C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381FCAE-E2A0-4B7B-BCE9-F475075E1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A8478A4-DF7B-43CB-B9A1-F052ECDAB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548DA95-9F33-4C8E-A805-7922D8936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EDE0BF1-30AC-4EF2-AC49-20FEC26DC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9298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9B5967-E15F-4798-8968-7BA3A575B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4A71840-4BF5-4D18-9FA8-1545EF218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1A0E84-9EAA-46E7-A5FD-B690780D5E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B707396-5D19-4BCB-BAE0-EAA6C4AC6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ADC58CD-1C93-4DA9-AA10-DA6B534B4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66A300-FB9F-411B-9142-651188148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88835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21BAB2E9-0349-43B1-9ED2-EA58C002D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A312D5-0908-4449-83FB-524A400D6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86D2470-CB6C-42FB-BA33-280017A9B1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25790B-A136-4420-9643-1216648D1F54}" type="datetimeFigureOut">
              <a:rPr lang="es-CO" smtClean="0"/>
              <a:t>28/05/2019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A5A0AD-73BD-4D3F-9DF8-81548BB88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C2B018-706E-496B-8BF9-640FD3BB8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23C76-47A2-4C98-978E-5E2CA2E1223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74176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54145FB6-F081-47C4-B08B-7A51AB2B73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12324F85-03FE-49C9-8C0E-20334CB55A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C939B5-9F22-497C-918B-7B18CBEBD4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511816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2019-05-28T19:32:52Z</dcterms:created>
  <dcterms:modified xsi:type="dcterms:W3CDTF">2019-05-28T19:33:25Z</dcterms:modified>
</cp:coreProperties>
</file>