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5BCD0-96AC-4558-8D52-AB51F8DE9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625344-EBFE-4457-9FDE-CB191555A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F09091-C86B-4709-9133-F1FD419BD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2442-F770-48E9-9EFD-66745F423653}" type="datetimeFigureOut">
              <a:rPr lang="es-CO" smtClean="0"/>
              <a:t>6/08/2019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9590F6-5C82-4522-B20F-9679DF88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05F6CB-566A-4B1B-8D3F-5E66329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90C9-01FD-4AB7-9CE5-0C26FC4B08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232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2DE88-13E4-4E31-B1DB-EE271D160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5569A4-AC05-459A-BF96-4E19CD2B8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E37B07-1E0C-4A86-AC5D-5DA0A6C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2442-F770-48E9-9EFD-66745F423653}" type="datetimeFigureOut">
              <a:rPr lang="es-CO" smtClean="0"/>
              <a:t>6/08/2019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AC332D-AA56-4BD6-821D-44965ACE2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D76F4B-7CEF-43DF-AE5C-BF02F83DD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90C9-01FD-4AB7-9CE5-0C26FC4B08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457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7904D1E-3267-4410-BC3F-08210C897B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626A65-951D-476B-A138-7AA02B889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C263ED-6059-4FFE-B7E2-33D2F2288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2442-F770-48E9-9EFD-66745F423653}" type="datetimeFigureOut">
              <a:rPr lang="es-CO" smtClean="0"/>
              <a:t>6/08/2019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14F049-8386-48D1-BC0C-4240247E3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6A4F0D-CA7F-4475-9A10-2DB1AD304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90C9-01FD-4AB7-9CE5-0C26FC4B08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333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ABA62A-5A80-4D29-865E-999B79736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7E5502-CC01-4462-9F0E-9C84755DB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389A68-C3A8-402D-BA31-0C3A53845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2442-F770-48E9-9EFD-66745F423653}" type="datetimeFigureOut">
              <a:rPr lang="es-CO" smtClean="0"/>
              <a:t>6/08/2019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55A3FF-3C89-449E-8EB1-3613FC888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02B0CB-4F82-441E-BE7A-3A2BAA86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90C9-01FD-4AB7-9CE5-0C26FC4B08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173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0CF42-01A5-4687-A8A7-1D878D2D7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E0702E-411A-479D-ADF8-04CCA4FDB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04E615-F04D-443A-8482-FDF29C0AE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2442-F770-48E9-9EFD-66745F423653}" type="datetimeFigureOut">
              <a:rPr lang="es-CO" smtClean="0"/>
              <a:t>6/08/2019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D6DD6B-582D-4F42-A927-E9BF224C5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65DB65-C9C8-4AF9-9A6F-BC3C42BB9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90C9-01FD-4AB7-9CE5-0C26FC4B08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143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A9112E-4389-4599-B668-059894884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7AA355-3F89-4715-ABAB-0D4745F4A2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AAC1DA-1F21-4AF3-AFEB-0FE66D04A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943698-D911-45B9-A33D-2614C2275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2442-F770-48E9-9EFD-66745F423653}" type="datetimeFigureOut">
              <a:rPr lang="es-CO" smtClean="0"/>
              <a:t>6/08/2019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6D0BDC-929A-44F4-A50E-C0498583E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EC6B97-665F-4913-B3FF-11B75AB75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90C9-01FD-4AB7-9CE5-0C26FC4B08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347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E9F780-E579-4B43-931C-FD2CE9B5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8EA313-53D4-481F-8E25-83C832759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CD8D71-F2FE-473C-98C7-658486B62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F2E382-1154-4B97-A8F9-8B6A56AB7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E9A7EDD-AA49-42EB-B52B-D0FE96AB25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09FB671-DE00-45F5-A327-7B7355133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2442-F770-48E9-9EFD-66745F423653}" type="datetimeFigureOut">
              <a:rPr lang="es-CO" smtClean="0"/>
              <a:t>6/08/2019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6063E2C-A87D-4239-9899-92B4C5CA1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6E340A1-E8F4-4E65-93BD-F6E3FAA2D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90C9-01FD-4AB7-9CE5-0C26FC4B08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531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F97EC2-84FC-42CF-AA6F-C9835E7C6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E4C12A9-A324-465E-A33C-28B73A884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2442-F770-48E9-9EFD-66745F423653}" type="datetimeFigureOut">
              <a:rPr lang="es-CO" smtClean="0"/>
              <a:t>6/08/2019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0E9C886-9A07-4188-AC65-0B693608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2F47F43-C53F-4F03-BFA6-C384CDF15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90C9-01FD-4AB7-9CE5-0C26FC4B08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812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DA8D9C2-E32A-4AD5-8675-AE3A9027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2442-F770-48E9-9EFD-66745F423653}" type="datetimeFigureOut">
              <a:rPr lang="es-CO" smtClean="0"/>
              <a:t>6/08/2019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A7FC68B-B674-4671-BCB7-F9AC8510C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9863A2D-450F-4E6F-8D05-273E97F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90C9-01FD-4AB7-9CE5-0C26FC4B08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707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FE892B-7F3B-48CD-9D02-AEDEEC4E3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F60B7C-A49C-4D5F-B03B-8D30D6F83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5D86FA-19E4-4E65-90D7-DCF37C5DF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86560B-AA08-4756-AC3F-BFEA2E419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2442-F770-48E9-9EFD-66745F423653}" type="datetimeFigureOut">
              <a:rPr lang="es-CO" smtClean="0"/>
              <a:t>6/08/2019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DEFE2B-6A82-4381-A7CB-15B6DE8E2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1CE118-E74F-46F1-93C7-3877F6E29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90C9-01FD-4AB7-9CE5-0C26FC4B08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132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F4DE8-64B5-4334-B395-0B4E31294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27F9E9-7BE0-4F07-83AB-D0DE382123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E785D7-909B-4BD9-89F9-AFA2FAB5B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2B3013-AE49-47C4-AB9F-2AC20E85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C2442-F770-48E9-9EFD-66745F423653}" type="datetimeFigureOut">
              <a:rPr lang="es-CO" smtClean="0"/>
              <a:t>6/08/2019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6EA812-E4A4-42DF-B76B-11735C271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5F38FA-2EA4-42A7-AF69-D7D95471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90C9-01FD-4AB7-9CE5-0C26FC4B08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596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8C57FAE-5246-47EA-A739-14E7D7139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88A82C-4472-42B1-9BCE-4E546BF6C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9DB2AC-47FC-435E-966D-8EE38B0151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C2442-F770-48E9-9EFD-66745F423653}" type="datetimeFigureOut">
              <a:rPr lang="es-CO" smtClean="0"/>
              <a:t>6/08/2019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00A721-B629-4F70-A50D-800B94620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53245-0B26-46E7-A2CB-6D61824EDB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E90C9-01FD-4AB7-9CE5-0C26FC4B08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892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275AE6E-E1EE-431F-8712-655C2BD5B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B482021-D38F-4D85-8D93-A1342B8380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F48C88-587A-4311-9420-3CCE4730FE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12422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2019-08-07T02:07:36Z</dcterms:created>
  <dcterms:modified xsi:type="dcterms:W3CDTF">2019-08-07T02:09:15Z</dcterms:modified>
</cp:coreProperties>
</file>