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F4A1C-5606-43D0-9858-D2F8EEF3A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4FC848-6312-41C1-AB38-4775BF84C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4553D2-A51B-4F51-8986-1072DEB8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46CB-E624-4377-AC30-3070FC6F2E9A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D83D3A-77EE-4265-A12F-A85D7FEF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1F0ACA-074D-4D4A-A892-4C5A8E8CB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CC1-5892-4015-8ECC-E122735B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56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8EC42-B320-4724-959A-AC2395C18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BE9FB6-2E80-46DB-9863-0765EAAE5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99E1E5-A260-450D-B4BB-21D8CB440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46CB-E624-4377-AC30-3070FC6F2E9A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E80FE4-FD32-4A64-B264-AE801170E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6F6D69-F45D-4377-913A-FD15D4B78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CC1-5892-4015-8ECC-E122735B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706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8D00A6-EBAA-40E3-9DC0-19DC50F9C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F848B2-91F1-4FDD-84CF-75C0E056B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6DDBF9-23A1-49F9-8E21-561AA8777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46CB-E624-4377-AC30-3070FC6F2E9A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1E8911-6335-4EA5-BBA8-AB738962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FD5F2E-FD8E-4D46-8CD5-F5F39B04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CC1-5892-4015-8ECC-E122735B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400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2CE69-4517-4560-B62D-EAB4B4B16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384984-6CC8-46AF-8641-9BC42F066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E3994E-4457-47A1-9402-6CB7F15EE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46CB-E624-4377-AC30-3070FC6F2E9A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D89889-7BFE-4528-AAA6-49D4A02F3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1AFAA9-E13C-481E-AD5D-939BB55B4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CC1-5892-4015-8ECC-E122735B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003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7342DF-62C3-4437-A2CC-0B55D8E5F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18D942-B437-41D4-B14D-A4C30A943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12F65E-DC08-49EE-803D-506CAF96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46CB-E624-4377-AC30-3070FC6F2E9A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4CFC34-FB81-46A7-ADA9-343E1BA9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D81D6D-CC94-4BFC-BF15-A8D66ACD2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CC1-5892-4015-8ECC-E122735B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87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F044D-CF3C-43AC-9605-24659FC9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71E3FB-18FF-49C0-BA0C-1A31E3BE9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FA145C-268E-4A7A-A953-D2FCFA370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BCCB07-3C59-4121-BBF3-D45E67F40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46CB-E624-4377-AC30-3070FC6F2E9A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7B99B4-DEAE-4253-96EA-EABA6B709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CB8E64-71AB-4060-AA4C-A1303624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CC1-5892-4015-8ECC-E122735B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498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80BFC4-E279-4DAB-BFE8-0BAA8149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121EDC-186B-484A-8CC8-A73D03135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178C5F-1950-489E-AB87-BC43A139F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A0161D-F680-409D-BB90-ED7E74C3B4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24F934-9CE1-43BD-8665-9152132BEE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F25DDBC-77CA-4DDE-AAA4-01BA232F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46CB-E624-4377-AC30-3070FC6F2E9A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A58F44B-2BDF-4612-A20A-BC03157A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3A61F8-1D22-4C58-8C6F-AAD547696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CC1-5892-4015-8ECC-E122735B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83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E8CF9-4127-49EB-9D03-C3AC56D72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D159240-587B-4D2D-9A42-3CF278522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46CB-E624-4377-AC30-3070FC6F2E9A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69FDD3-2385-47C2-BAF4-D967E001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F824D8-B998-44B7-BBFD-A80347A9C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CC1-5892-4015-8ECC-E122735B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95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B84CD8F-C2D2-4185-80FA-AD0A197D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46CB-E624-4377-AC30-3070FC6F2E9A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8E9B87F-826D-4FCF-ACC4-414CEAF8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F3BB17-0230-49CD-8008-907ADAC2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CC1-5892-4015-8ECC-E122735B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62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8AF170-0B22-4EA7-8B50-DF272DA8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B3F1D5-E0D6-450D-989C-0970D5D61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EB5E77-73BC-436F-89E7-0DA27D379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4928BB-A992-4B76-B470-DD1B8AD95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46CB-E624-4377-AC30-3070FC6F2E9A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C1802F-49F8-4360-A402-A250D102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73FBFC-E7D9-4C8F-BB27-463DF2781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CC1-5892-4015-8ECC-E122735B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724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37156-5CAF-455A-9663-37140880E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40F71D-0BE5-4ECC-A8A9-EEEA0FF63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DB36B8-9079-4923-8A1A-C830D6B3F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74E517-EC11-455A-91D6-D3CEA0688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46CB-E624-4377-AC30-3070FC6F2E9A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B006B2-136D-4525-9206-68338B194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E7683D-43F4-4CA1-90CC-869BD5215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8CC1-5892-4015-8ECC-E122735B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436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CB9BE2-3CF0-4F81-A1DA-1960C604D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C1370B-4B61-416A-AD04-3B556BD0A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62FEA0-0087-44B3-8EE2-16FBE768D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446CB-E624-4377-AC30-3070FC6F2E9A}" type="datetimeFigureOut">
              <a:rPr lang="es-CO" smtClean="0"/>
              <a:t>4/03/2022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AECA46-C0FD-4D7D-A8B6-21B24A71D2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7AE227-2194-4E4D-AAE0-45365AE45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48CC1-5892-4015-8ECC-E122735B80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478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E7CEB87-2159-4536-9943-1382D4024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22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 ANDREY VALLEJO</dc:creator>
  <cp:lastModifiedBy>ALBERT ANDREY VALLEJO</cp:lastModifiedBy>
  <cp:revision>1</cp:revision>
  <dcterms:created xsi:type="dcterms:W3CDTF">2022-03-05T03:36:55Z</dcterms:created>
  <dcterms:modified xsi:type="dcterms:W3CDTF">2022-03-05T03:37:12Z</dcterms:modified>
</cp:coreProperties>
</file>