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2672F-94D0-DE37-2AF5-748E92601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F20E8C-E7B7-EB2A-5AF5-9CDDAC34E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5EF9F-AF97-24EA-90D6-956252EB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DCF64D-93DE-23FB-3F9B-E34EFE86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205ABA-7082-1C00-FDAC-C97FD9BF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97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F2D75-89FF-2F87-DF98-CCC0963D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9C2DA5-13B9-ECED-E066-B1A85B8BA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32521-3C26-E767-6F10-D96D1DDE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B85380-649F-0C7A-95F8-C3617403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5B4BB5-3D39-9D21-6D89-170DDF43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38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5EE26D-CD94-5988-58B7-6F2FA0485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40D398-1181-6110-7052-7E7F5A1A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09AB5-9B9A-61B8-E8F6-1639CC8D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ECDF80-F0C4-9639-D58C-E4A53CAE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1B872-B1DA-5238-AB68-7C73F96F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05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8D3C5-B7C4-5271-46DF-615E2A1E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B4456-84D0-3380-7178-5715EDF9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A8849-A3EA-4644-984D-8A8FE9F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46CCF1-88CE-FC29-2259-44E69985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705A7-D701-215C-F638-E852AF79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14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16438-947A-ED79-4238-510FA22B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6E238B-8C70-0574-FE06-A197D97CF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01191-0708-098A-1833-C4A3214F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60C2EF-4D04-BB44-D063-5324870E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92D895-6F7A-9B2F-63EA-0D03E7D8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39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1312A-145D-651B-17E1-2325E639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B2CD6-0E47-95A3-353E-8E0ADB37F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97FECA-537F-EFD5-489D-5DA1FA880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15DFE-3EED-5D32-88E3-D222D965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229810-AF1C-468B-BCD3-3279B8EE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586302-24B2-861E-88C5-08B6F1B6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245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1C4BB-8908-7FBF-7E25-D49DE943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133E42-EEA5-B274-6F80-76951DB15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313E57-6E60-C8FB-2482-2E6A8EC83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27D557-9B4F-DCD8-AF37-DC287FA58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4FEDC6-0793-8F08-AABA-9FD3202C5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756744-88EE-526D-FD0F-E918BD4F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9FCE07-F0F7-39B5-A81E-BC5E13A3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D3591B-3998-F66F-658D-203A7651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9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BC171-33BE-786B-E1F1-55F65405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966067-3EE9-0D1A-78F3-52FFE25C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8174BE-06A3-4A7B-F582-750CAC24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3DC18C-5828-52C6-CCC5-4A526B7F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94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09CA10-748B-DE7A-B7B9-FBC73292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1952AF-8BF9-21EC-54BB-413CF588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D05776-7E41-02BA-9B16-15138DF3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55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3E82F-5F90-476E-BA11-7115A128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77BDD8-6695-FFB9-DAF4-C3C968F7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3D6076-3C96-FEA9-3AF2-2D55A9FD2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59A9EB-3BDE-8D9C-628E-E19064B3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3AC427-9D79-7DF9-0E3B-D987E6A3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79F4C9-6AA3-F6F2-BDD9-E349FB43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404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B989D-4947-B58B-80D7-FF72B581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3FDD22-1F4B-1906-B807-EE525C01A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EB3F5B-7548-D1A6-9E5B-5602F2290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628AA2-E252-5A48-9BFD-031772D2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5EE069-43A2-6DC0-2B1F-0CCB6D2D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24F705-D7CB-A41F-7AA6-27259329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42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8807F3-1B1F-2D6A-963C-289C6E98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98C9D-ED33-5FC7-F264-258DDB1CA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944842-D119-DA5E-7CD1-960CF669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7464-E298-4FDB-83E1-D727C4E41377}" type="datetimeFigureOut">
              <a:rPr lang="es-CO" smtClean="0"/>
              <a:t>24/07/2022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19FC67-AB13-CDA7-8887-0833CB855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201BF-26DC-B567-0BEE-C5A3941DA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6AE9-5104-4359-B0C7-AD593E240B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00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BA9CB4-40D7-4802-D77D-862F0BD515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64" b="500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86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 ANDREY VALLEJO</dc:creator>
  <cp:lastModifiedBy>ALBERT ANDREY VALLEJO</cp:lastModifiedBy>
  <cp:revision>1</cp:revision>
  <dcterms:created xsi:type="dcterms:W3CDTF">2022-07-24T14:32:05Z</dcterms:created>
  <dcterms:modified xsi:type="dcterms:W3CDTF">2022-07-24T14:32:59Z</dcterms:modified>
</cp:coreProperties>
</file>