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 ANDREY VALLEJO" userId="6ac4be13211e5647" providerId="LiveId" clId="{50E53778-701C-4590-97D6-5B83AE3FFC69}"/>
    <pc:docChg chg="modSld">
      <pc:chgData name="ALBERT ANDREY VALLEJO" userId="6ac4be13211e5647" providerId="LiveId" clId="{50E53778-701C-4590-97D6-5B83AE3FFC69}" dt="2022-08-07T14:13:58.745" v="0" actId="14100"/>
      <pc:docMkLst>
        <pc:docMk/>
      </pc:docMkLst>
      <pc:sldChg chg="modSp mod">
        <pc:chgData name="ALBERT ANDREY VALLEJO" userId="6ac4be13211e5647" providerId="LiveId" clId="{50E53778-701C-4590-97D6-5B83AE3FFC69}" dt="2022-08-07T14:13:58.745" v="0" actId="14100"/>
        <pc:sldMkLst>
          <pc:docMk/>
          <pc:sldMk cId="1258756616" sldId="256"/>
        </pc:sldMkLst>
        <pc:picChg chg="mod">
          <ac:chgData name="ALBERT ANDREY VALLEJO" userId="6ac4be13211e5647" providerId="LiveId" clId="{50E53778-701C-4590-97D6-5B83AE3FFC69}" dt="2022-08-07T14:13:58.745" v="0" actId="14100"/>
          <ac:picMkLst>
            <pc:docMk/>
            <pc:sldMk cId="1258756616" sldId="256"/>
            <ac:picMk id="5" creationId="{E0192EF6-2964-909E-E709-CFAC05EA4FA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A6555-7C22-580C-B557-591EA2A4D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771FE7-905D-177F-71FD-2247D2F29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FF002B-63C0-7522-0F3B-446045A99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5AF8-7E04-4D7E-B456-E1AFFEA24F2F}" type="datetimeFigureOut">
              <a:rPr lang="es-CO" smtClean="0"/>
              <a:t>7/08/2022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CD0192-BA70-A8AB-959F-E741E15C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E7BE96-9BA1-0E12-C364-DF01AB55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FCDE-D9FE-4BD6-B577-0890172D3B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515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D411C-79AD-AEEF-4826-5891D072C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134B43-F13E-DB62-A2D0-0976E1459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5DD608-58E1-F2E3-89F5-262E6ACE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5AF8-7E04-4D7E-B456-E1AFFEA24F2F}" type="datetimeFigureOut">
              <a:rPr lang="es-CO" smtClean="0"/>
              <a:t>7/08/2022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5E6F4A-FA6D-3284-227A-714928A1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5DB560-159A-E105-DB32-35B986F59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FCDE-D9FE-4BD6-B577-0890172D3B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149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5A4A58-4735-B3BE-7626-5783D55A6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7949E5-23ED-2190-0FB2-903C7A660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4AE297-33C6-07F9-F5AB-649A15ED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5AF8-7E04-4D7E-B456-E1AFFEA24F2F}" type="datetimeFigureOut">
              <a:rPr lang="es-CO" smtClean="0"/>
              <a:t>7/08/2022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179965-F4AA-6E98-C53B-BC42A8B6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D870A7-13CD-032F-6964-9EDC899C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FCDE-D9FE-4BD6-B577-0890172D3B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70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67EB4-C295-F1E1-7464-D99F7960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4D79F6-607C-7F35-48AC-FFA5F79B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835F7B-1AB8-5B49-220C-DB30A43D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5AF8-7E04-4D7E-B456-E1AFFEA24F2F}" type="datetimeFigureOut">
              <a:rPr lang="es-CO" smtClean="0"/>
              <a:t>7/08/2022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78744F-DBB6-49C2-A439-14D3F144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A8D5D1-D8DD-9F7B-C33C-29D76605E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FCDE-D9FE-4BD6-B577-0890172D3B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19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27147-0D1E-2BA9-A8FD-4F30A631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1C8FCF-D468-1F2A-78C1-E9B1F8DDD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E6A827-B0DE-A912-9E2C-DE35B881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5AF8-7E04-4D7E-B456-E1AFFEA24F2F}" type="datetimeFigureOut">
              <a:rPr lang="es-CO" smtClean="0"/>
              <a:t>7/08/2022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559D83-F01F-C939-EF23-B34B4CAC3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5F3C45-7BB6-A3DF-980B-3B7E9F6B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FCDE-D9FE-4BD6-B577-0890172D3B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345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5A9DE4-D308-6B0A-B7B5-AE154710E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52FE26-18A5-B2D8-B8C0-F8C64354E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56826C-C7B4-BEB6-9754-52C14733E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E8824E-7CB7-F8C7-5DBF-B5379D357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5AF8-7E04-4D7E-B456-E1AFFEA24F2F}" type="datetimeFigureOut">
              <a:rPr lang="es-CO" smtClean="0"/>
              <a:t>7/08/2022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403013-0BA6-4756-A48B-E2A70DFAC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79E5D3-4F82-A4C3-37DD-C3986A16E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FCDE-D9FE-4BD6-B577-0890172D3B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277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D6698-76A7-CAE1-DDF5-647C9C3E9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95A42C-F297-5D7F-8B8A-0B0772F04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92E7F4-FF0B-B070-E775-BD571F597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7C4C42-3AA2-7BFC-8CA6-6082892D4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4B4B413-8D61-0B68-7C73-8BD8DE4ED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A7C706-7194-8008-30C2-6B40E30F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5AF8-7E04-4D7E-B456-E1AFFEA24F2F}" type="datetimeFigureOut">
              <a:rPr lang="es-CO" smtClean="0"/>
              <a:t>7/08/2022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76847E-19EF-B818-302D-3B8803767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76D388-BC25-C333-DEDC-EAF63C814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FCDE-D9FE-4BD6-B577-0890172D3B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220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26466-C2E7-8BF3-E196-BE60E3B9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CF50ED-C16A-245B-6CCF-B399FEDB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5AF8-7E04-4D7E-B456-E1AFFEA24F2F}" type="datetimeFigureOut">
              <a:rPr lang="es-CO" smtClean="0"/>
              <a:t>7/08/2022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A81BD47-EAFF-238A-9BE3-73D3BE582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F8E796-5184-EFAD-57B8-3C11458B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FCDE-D9FE-4BD6-B577-0890172D3B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789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3BABB3-DA7A-B6F6-E9A3-AB65B8E1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5AF8-7E04-4D7E-B456-E1AFFEA24F2F}" type="datetimeFigureOut">
              <a:rPr lang="es-CO" smtClean="0"/>
              <a:t>7/08/2022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00B29F-3ED0-597E-3616-F9BE93883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60A44E-196B-4CB5-B1C6-7BA8F1CA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FCDE-D9FE-4BD6-B577-0890172D3B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003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1E169-E9AF-1893-4121-763BBB390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5023EE-6FA4-649C-7492-49D00706A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98A657-8AE5-5700-F417-0ACCEB349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A34580-1DAE-51DC-3E0C-1ABC8CD9B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5AF8-7E04-4D7E-B456-E1AFFEA24F2F}" type="datetimeFigureOut">
              <a:rPr lang="es-CO" smtClean="0"/>
              <a:t>7/08/2022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6E9B83-AAB7-9927-2267-DCCE623A8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470339-6D5D-28E3-0526-8662916D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FCDE-D9FE-4BD6-B577-0890172D3B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711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5BA504-61D4-A215-F732-C806268C3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7B7DB15-36AA-443B-43EC-3195C28014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5E13B2-C8B6-D45F-D836-B4ABC58A2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3050CF-D907-8148-504C-30E029777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5AF8-7E04-4D7E-B456-E1AFFEA24F2F}" type="datetimeFigureOut">
              <a:rPr lang="es-CO" smtClean="0"/>
              <a:t>7/08/2022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7F4F1B-ACFB-E7B7-CF9D-21A512381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8B5582-4038-337A-5F90-25E8E3C6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FCDE-D9FE-4BD6-B577-0890172D3B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176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59A008A-B282-4077-AACE-DCF495931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B1D9BB-2D9F-4260-40E2-3A2A1C6D1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2E8599-0BE0-7BC5-12EE-96C59BA68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45AF8-7E04-4D7E-B456-E1AFFEA24F2F}" type="datetimeFigureOut">
              <a:rPr lang="es-CO" smtClean="0"/>
              <a:t>7/08/2022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0ADB47-CB1C-EA26-0507-BD7C11479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F2FCB0-670D-9833-D34A-9225AED70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FCDE-D9FE-4BD6-B577-0890172D3B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160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0192EF6-2964-909E-E709-CFAC05EA4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56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 ANDREY VALLEJO</dc:creator>
  <cp:lastModifiedBy>ALBERT ANDREY VALLEJO</cp:lastModifiedBy>
  <cp:revision>1</cp:revision>
  <dcterms:created xsi:type="dcterms:W3CDTF">2022-08-07T14:13:02Z</dcterms:created>
  <dcterms:modified xsi:type="dcterms:W3CDTF">2022-08-07T14:14:01Z</dcterms:modified>
</cp:coreProperties>
</file>