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ANDREY VALLEJO" userId="6ac4be13211e5647" providerId="LiveId" clId="{B58D1BEF-22E3-4312-897A-9A8EA9CE109E}"/>
    <pc:docChg chg="addSld modSld">
      <pc:chgData name="ALBERT ANDREY VALLEJO" userId="6ac4be13211e5647" providerId="LiveId" clId="{B58D1BEF-22E3-4312-897A-9A8EA9CE109E}" dt="2023-05-31T03:32:30.123" v="7" actId="732"/>
      <pc:docMkLst>
        <pc:docMk/>
      </pc:docMkLst>
      <pc:sldChg chg="addSp modSp mod">
        <pc:chgData name="ALBERT ANDREY VALLEJO" userId="6ac4be13211e5647" providerId="LiveId" clId="{B58D1BEF-22E3-4312-897A-9A8EA9CE109E}" dt="2023-05-31T03:29:09.398" v="5" actId="1076"/>
        <pc:sldMkLst>
          <pc:docMk/>
          <pc:sldMk cId="3657954177" sldId="257"/>
        </pc:sldMkLst>
        <pc:picChg chg="add mod modCrop">
          <ac:chgData name="ALBERT ANDREY VALLEJO" userId="6ac4be13211e5647" providerId="LiveId" clId="{B58D1BEF-22E3-4312-897A-9A8EA9CE109E}" dt="2023-05-31T03:28:25.554" v="1" actId="732"/>
          <ac:picMkLst>
            <pc:docMk/>
            <pc:sldMk cId="3657954177" sldId="257"/>
            <ac:picMk id="3" creationId="{A56FB8C6-1FA6-412C-F3A4-AA0D467B67C4}"/>
          </ac:picMkLst>
        </pc:picChg>
        <pc:picChg chg="add mod modCrop">
          <ac:chgData name="ALBERT ANDREY VALLEJO" userId="6ac4be13211e5647" providerId="LiveId" clId="{B58D1BEF-22E3-4312-897A-9A8EA9CE109E}" dt="2023-05-31T03:29:09.398" v="5" actId="1076"/>
          <ac:picMkLst>
            <pc:docMk/>
            <pc:sldMk cId="3657954177" sldId="257"/>
            <ac:picMk id="5" creationId="{5F9A41EB-02C0-EDA8-5377-5DE525EB3A29}"/>
          </ac:picMkLst>
        </pc:picChg>
      </pc:sldChg>
      <pc:sldChg chg="addSp modSp new mod">
        <pc:chgData name="ALBERT ANDREY VALLEJO" userId="6ac4be13211e5647" providerId="LiveId" clId="{B58D1BEF-22E3-4312-897A-9A8EA9CE109E}" dt="2023-05-31T03:32:30.123" v="7" actId="732"/>
        <pc:sldMkLst>
          <pc:docMk/>
          <pc:sldMk cId="1277681548" sldId="258"/>
        </pc:sldMkLst>
        <pc:picChg chg="add mod modCrop">
          <ac:chgData name="ALBERT ANDREY VALLEJO" userId="6ac4be13211e5647" providerId="LiveId" clId="{B58D1BEF-22E3-4312-897A-9A8EA9CE109E}" dt="2023-05-31T03:32:30.123" v="7" actId="732"/>
          <ac:picMkLst>
            <pc:docMk/>
            <pc:sldMk cId="1277681548" sldId="258"/>
            <ac:picMk id="3" creationId="{C0BDA6F0-2429-C774-4923-9772C7AB99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A3516-9ED6-968C-1694-AF9AC09D4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A28ED8-F777-7E48-9E97-3F3D0A731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D1D8A9-957B-824F-B6D0-24440193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14F53-33C5-B3A5-E13B-C4A91D2F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DB229-1361-0C99-1086-29DB527B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607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F5ED9-191F-DD32-DB10-237EF298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4F1076-DB27-C9CC-96BA-D3E9F4458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1BDC2-C45C-E6F1-B839-4F91A6D6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180E7C-F270-5BB9-BF40-9CC2B4B5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1A622-2795-BD9B-6864-3419CCF8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876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FF9F1C-7ED7-842F-8BEF-4DF4184DC3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E9F181-9D5E-87EE-39A8-E7E646A43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BF0398-939E-90C8-C1D9-777F40C4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38CE26-5811-9505-FECA-A2CF2823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A5C487-5A98-82B0-AD5D-F2CEDD2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667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20A38-3383-7A68-6862-45BD5FD4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EF65B3-ED16-A974-AD50-75FD41E9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A87D38-9CD0-130E-7897-355997A4D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0242B9-2914-4C28-995B-147D6B47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7174B7-F0A1-43A8-A5F8-709B1009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325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67FE23-ADC6-0984-8644-3A66CBB5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A81F6B-045F-3D55-4C22-EB70789F8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A51712-1912-4F20-3528-A8DC28CA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506530-C957-B995-5238-0F5DF2B5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C27F8D-A3A8-014A-7D15-EFFABE43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898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41EA4-E126-23D2-F15F-7B68357BE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A0914A-C21C-0F62-E4DE-E52C504EB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AB5218-12DC-9CBC-3B45-9C8B4D33E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F5A953-64B9-6840-A47A-BA7F3668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DAA333-8CBE-36FC-286E-DA94FF8C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E37044-C39F-B8D6-53F0-2BFCAC5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210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31572-CD00-4BEE-141F-EF37EC6E3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A2EC4D-44B4-7444-7FE9-F9EB8AF74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3A15D6-3516-2BC1-AB04-F7737FC5F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821B0AF-5C46-5EE8-0CC1-D1CBB0EBA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AEDA83-19FE-21D9-C732-EEAF2902B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298657-AE99-F148-23C5-9E6CFE2F7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BF0457-2876-E28D-C002-E0AEA6CA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B2A476-45E8-8D6D-0378-AEA96746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090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6CD94-56F0-20FB-0285-27BEDABB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CF55F0-172E-D0B4-7D94-D2F2C865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DE85E2-6CD4-38A2-6875-57F6CD55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7BD234-FE1C-6EF1-18A4-C84B9C52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425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10BB62F-2EB8-1D72-D577-ACA4288FD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2874ED-CEF3-F4F9-7F49-427942FC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D0D3CF-9B0C-929A-CCF3-64156821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311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B2A90-0FBE-80F8-6635-43074B4E7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39E2B-3567-76B5-10F5-4F501BECF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A98AE3-9DE0-38B0-9424-FF14BFBB9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7E184F-98EB-F226-ECD1-836F3673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0E139A-F0BC-3AE6-75C8-0D2166A1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C411FA-9C30-DBF7-223A-81D3D855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58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7C1F8-0633-40B1-55C4-ADB1AD1C8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20E50A-723B-DE66-7F52-578EBF7C2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D6F518-44ED-85A7-B5D0-52DF6F82A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DDA033-F2E3-4EE7-94BF-2020D579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85708C-7BC6-814D-08EE-280441A26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058D69-DED0-F6EA-D087-E2F8E0C8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754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2FA95F-D5AD-DEF1-12CF-FC360C3D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D971A6-E938-D6FF-D6AC-147834C2A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282E6C-6186-CA1B-03EC-DB3202222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781B-DB39-4715-A783-5C1BBB2F3EB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8DE7A6-1DED-576D-8A51-CFFCE8158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93BCF9-15F2-E3EC-19AD-8468BB375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4FF2E-9FA1-4B90-BB16-0A6C48938E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9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9CFF889-F011-46A6-9600-24265F8F0420}"/>
              </a:ext>
            </a:extLst>
          </p:cNvPr>
          <p:cNvSpPr txBox="1"/>
          <p:nvPr/>
        </p:nvSpPr>
        <p:spPr>
          <a:xfrm>
            <a:off x="1593273" y="193958"/>
            <a:ext cx="742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HOJAS DE VIDA DE PROVEEDORES Y TERCEROS EN CTAS POR PAGAR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2DE0B13-C04E-5EAF-4B75-ED2503006493}"/>
              </a:ext>
            </a:extLst>
          </p:cNvPr>
          <p:cNvSpPr txBox="1"/>
          <p:nvPr/>
        </p:nvSpPr>
        <p:spPr>
          <a:xfrm>
            <a:off x="1593273" y="3678985"/>
            <a:ext cx="742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HOJAS DE VIDA DE CLIENTES Y TERCEROS EN CTAS POR COBRAR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6797DAB-5197-E0AE-5E74-EF8AD18989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750"/>
          <a:stretch/>
        </p:blipFill>
        <p:spPr>
          <a:xfrm>
            <a:off x="0" y="567936"/>
            <a:ext cx="12192000" cy="3101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2B136E0-2A6B-5016-97A8-720CF07295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6174"/>
          <a:stretch/>
        </p:blipFill>
        <p:spPr>
          <a:xfrm>
            <a:off x="0" y="4255019"/>
            <a:ext cx="12192000" cy="163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3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56FB8C6-1FA6-412C-F3A4-AA0D467B6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0" y="1673"/>
            <a:ext cx="12192000" cy="342732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F9A41EB-02C0-EDA8-5377-5DE525EB3A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3643"/>
          <a:stretch/>
        </p:blipFill>
        <p:spPr>
          <a:xfrm>
            <a:off x="0" y="3105091"/>
            <a:ext cx="12192000" cy="317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5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0BDA6F0-2429-C774-4923-9772C7AB99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866"/>
          <a:stretch/>
        </p:blipFill>
        <p:spPr>
          <a:xfrm>
            <a:off x="0" y="1673"/>
            <a:ext cx="12192000" cy="41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81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22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 ANDREY VALLEJO</dc:creator>
  <cp:lastModifiedBy>ALBERT ANDREY VALLEJO</cp:lastModifiedBy>
  <cp:revision>1</cp:revision>
  <dcterms:created xsi:type="dcterms:W3CDTF">2023-05-17T02:58:29Z</dcterms:created>
  <dcterms:modified xsi:type="dcterms:W3CDTF">2023-05-31T03:32:34Z</dcterms:modified>
</cp:coreProperties>
</file>