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38E9E-4258-B719-11AE-4E7524C23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CC71C6-A918-201F-005D-1260E3F6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7DFC43-7D5A-D50A-9147-8644E485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D85CB5-53B9-6E66-AEFB-108DA697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8170F-2CDE-05B4-1FDD-A650C0A4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9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1E630-0C87-4736-4412-797E4B47D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401E34-7C22-BB43-BFA6-9B08A61D4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7A993-2388-B4D3-B9BD-FCDCF486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B9DAC-F650-9EFA-6CD1-0A75305C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A5BEB0-C2B4-36D7-59E6-C268DCC4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3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8A288C-A294-6EDB-0C4F-C0945B0A3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97F10B-A9E1-CEFD-E88E-9B68D37B4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2D1A6-7AE5-A758-34E5-B402443C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B610F-78C0-522D-CE9E-88163705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87CF25-F665-425E-4A72-33722D94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38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6F715-8FAE-2ACB-5C47-C61F6F28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A869C-6878-CA35-6932-6BC72A451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3E295D-AF92-06B1-BE4D-7DAAB4D7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ABCA4A-3335-7C4E-891F-A050D8FF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2E333-AB58-4DC3-1BCE-138E730C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6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A804A-CC4A-8D72-9942-97D09AB6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81B38-D223-37D9-536E-0A16E6E14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CB87C-ABDA-55B6-C7CF-D9C0C6C7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34BE3-8D57-EF83-F4EB-B1637B0F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381C34-B82D-39F0-E8FD-D71158BA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49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947F3-5C25-C563-D751-EA8BCA53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BD641E-B551-7A1B-9A08-E810493A7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1AAC62-6D61-3C0B-4B92-5D85352E2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6DD9E-CFAB-CDE6-C007-2F8D3603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68FC43-BE2E-B698-5575-287BF10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984CD1-4BA4-F9F7-2C27-0CC1F0C0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53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5BFB0-9908-901D-8B9E-8E2F40D7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51B474-18A4-1FDB-A34D-AB031261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EFF6A0-0972-D0AB-8674-700790CC0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D72E3B-1991-D341-038B-CDAF919CC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1BD4DD-6421-B63E-9EF5-E561A4742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66F8F7-4B34-444F-C9F2-A2A6E3EB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B392F6-CBFD-882A-06A8-4A6858D2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9214C9-74F4-CC2A-6799-110D57AA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193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904A6-978D-BB19-429A-6E0F875E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5E7DDB-1CB6-1923-0D41-C48E7F2B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0F310C-FFD5-A26A-A760-03E06D8C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05D3CE-BC44-EDEF-72CC-003C3919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9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121E1B-9D11-6353-6581-614D8B9E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88E555-6AF2-3415-7B71-71535FFD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9EF132-BB41-029E-76F9-6E137926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32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5DC3D-BEB7-5B18-AA2F-5CC77BF2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48BD1-05AD-0831-5A57-1E97030B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C9FA3A-1FF3-7B81-3C16-ECFE50C85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35A8C9-8898-87E7-56E7-2FA713B4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5C88FA-D227-2FB6-D608-D06B0CD5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D4C542-6710-35D4-23DB-92C9A831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13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DA74D-0BD9-41F3-C9A6-2E0E26FC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345ADC-20B3-A3E4-5DCA-BD99B280A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8C533E-295C-004C-3D7E-7E1AB66E4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353F6D-D715-3D5E-798D-1162AC52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CA0D29-DA93-FA76-175F-3D61BA38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60EEBF-4CA6-96E3-B9DD-0D06ABF9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679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8AB545-0EB6-4A1F-761C-4E7D0400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0E7DF6-031A-12A3-EB16-C98B0F21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087374-CAA5-F9F2-7C23-0427B6661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ADE9-8014-43AE-97B6-8660FE521852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0A6CEB-1A6B-4B2C-FE8C-FE05C3EBD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23D4A6-CF5D-2494-DED1-E4DE171DC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3594-F47E-49B7-B638-7A389F737C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25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4D5F9-B0B0-EE75-AFB2-1920688D3E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F623E7-8DFB-ACE8-626F-0D339C1BB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C00A26-54CC-33F3-7B20-04E65A9A77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7" b="14326"/>
          <a:stretch/>
        </p:blipFill>
        <p:spPr>
          <a:xfrm>
            <a:off x="485973" y="-109162"/>
            <a:ext cx="10874753" cy="696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72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 ANDREY VALLEJO</dc:creator>
  <cp:lastModifiedBy>ALBERT ANDREY VALLEJO</cp:lastModifiedBy>
  <cp:revision>1</cp:revision>
  <dcterms:created xsi:type="dcterms:W3CDTF">2023-05-31T03:51:02Z</dcterms:created>
  <dcterms:modified xsi:type="dcterms:W3CDTF">2023-05-31T03:53:48Z</dcterms:modified>
</cp:coreProperties>
</file>