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1691B-2CEE-4472-8C40-2E1E1426B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54B148-1C6B-4BD8-9FBB-780929CAA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F8CE3-DBFE-47AC-8B30-8182B335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DC7B12-6727-4188-8D4A-557A6BCE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0AB74-F007-4986-94FB-48A2DCE1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44B84-850E-434B-A3F4-72CC3595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2F9DB3-BEAB-4666-BA45-7A2FD4371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915214-7976-4454-9972-7D7B8C70E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34A7E4-5885-4293-9525-01EE041A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2E4A95-74F6-46E8-9855-4D1F141B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294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A0B6E3-6B76-432A-8922-859B271CA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C6C1E3-1ADB-4539-B794-AC0DB6366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8B6466-1723-45EB-991F-01D5BDC8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70CC87-4F25-42D9-9017-308EF20E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B22EF5-025B-4F2E-821D-5E581FB8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19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F7303-C5B6-46E8-B768-48158CDE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529597-08BB-42DF-9528-F3039581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ACD290-B7FC-4926-A4CC-80CF148D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8FC82-4DD7-46BD-9334-7CBC1FF0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0FAC0-6C27-40B8-9F96-9D49B558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853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01D13-F842-4BB3-9C0A-20917ABC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080846-091C-45B0-83A1-CE1CB94C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E64A57-8B89-477D-ADB2-157C1846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FE85FC-3FED-478B-934F-EEF2D67D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F09E0-AD86-4335-A79B-E8FFE8D6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92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55B7C-48D7-4FEF-B6B8-A1007E64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C1AD03-B6B4-4416-83BA-5C943B0DD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701C8-7CCF-4631-A6AD-E1F9D52D3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31CD2D-B980-4BF9-B96C-989B2D8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2E7A37-E2BC-423C-864C-4E883D60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35C87-E239-42D5-9797-8062F795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80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FE38D-D263-4E13-A8C6-2F9A31E5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530BFF-7B0F-47AF-8157-5F1E65177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7F898E-DF4C-4573-8942-82DC6DA2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4B1E2D-EA44-4620-A630-303C72467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8BFA8B-57B4-413C-8801-B3A310BF3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7B6234-EA89-4462-A78E-79E9A08A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D8CBB3-687D-4ABB-B84B-9F0A3C61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14C20C-22BC-46F4-A155-CD51939E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6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220FD-9637-4C57-B539-AFF6555D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EB1056-9E8A-4DBA-B47D-18C9EEA9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F38C04-0BA8-41D2-8513-9388AA27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C11E02-17B3-47A5-A448-371F1456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408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C38F648-865E-4C2F-AC19-B9FF8CA3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A4B726-688E-44F1-B199-0D2F418D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657CBD5-667B-49E5-847E-E1192795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881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B03A3-8D7A-4A5C-B0CB-AB62E49F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EB477B-8441-48C2-B76C-E9FD31CD6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2F6BB8-7272-4282-AD16-B5467564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F4291C-643D-47C0-A216-C7062DDE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8A2201-A779-4C68-BA49-0B9980AA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0E97B3-4E4B-4C72-A7A7-786E49D8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024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F83F4-19FF-445C-B2BA-6C81C56BB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BE91CC-8EEC-4420-93B4-118EA2FB3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89B2B5-D452-400C-B590-D4D964871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CB4C46-CD7F-4ECE-B17B-A4585D21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1A317A-B50A-4423-9818-C5F48E69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5ADF02-A4B5-4A43-A41B-7E6F6BDE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82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F38C26-FF26-4D7D-8C51-71BA749E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7BEA72-F7B1-4F6B-BE53-A254F6375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B5004-4E63-4A1F-8A0D-328201CFE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3843B-B643-4DC2-9B39-14FBC470B5F1}" type="datetimeFigureOut">
              <a:rPr lang="es-CO" smtClean="0"/>
              <a:t>23/03/2020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96505-B1EE-4D99-8FAF-19F51DBAA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F87035-5140-4480-9180-0C95CC47F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942EF-6A4A-4532-9956-25102D8A4E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98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AE69FB7-7C0A-42F0-8223-318903C4A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59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SIIEM INGENIERIA</dc:creator>
  <cp:lastModifiedBy>SIIEM INGENIERIA</cp:lastModifiedBy>
  <cp:revision>1</cp:revision>
  <dcterms:created xsi:type="dcterms:W3CDTF">2020-03-23T20:48:58Z</dcterms:created>
  <dcterms:modified xsi:type="dcterms:W3CDTF">2020-03-23T20:50:28Z</dcterms:modified>
</cp:coreProperties>
</file>