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45282-2ACE-429C-8C60-F661087AF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FF7427-F3CA-4CE8-BC6F-4F9E07AEB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87FF7B-38F0-49A0-B4F6-BF4B00E9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BD7AE2-6322-4A90-902C-F324D55F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7189B3-8D4A-42D7-9303-E8C90C61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626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384AB-0D4D-42DB-B542-33893D447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540394-151F-49AA-9549-C9B54A5AC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783C3E-73F2-4D99-8EA7-5E4DF0686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41EE41-AFE3-4F64-8F51-5EEF61F1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D1325F-579B-4409-B651-2F45A042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059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C7FA90-035A-48B1-810B-8E5EC05C2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EB0C9E-724D-4244-BAF5-678914DDA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DACB8-98BC-465C-BF12-6AA11A04A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8B6673-CAA5-4369-9B90-5C19C3C1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55BDE0-4916-4428-A56A-EBE0A143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585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702B5-A4EE-4495-8858-68E3CD599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77D72F-C3A8-4875-886E-C7CD06F11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BB1875-01FC-43CD-A5EB-F2DEADEF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FD730F-604F-447D-A9E6-C2AC04E2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3BB4B3-A789-47DF-B8DC-5860B5DC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330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18B10-31F2-475E-9D1B-61995B219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D51F9D-3B40-4D53-B7F7-80A01D58B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9BBE5F-DED4-42E2-81D9-A3F402FE0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4001C3-FEFA-4947-B517-5281234DC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1448B4-5378-45A8-82D8-1FFA3B0E7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113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7247E-1399-421B-9E55-85D64716E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23284-1BFC-4800-B4EC-87CE458912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01D595-7730-45E6-84A3-8A129C063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E992CE-45D3-4581-874A-5164C8F62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8C32D9-7CA5-4153-BC2A-9080C3744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234FEE-FCDD-4E82-8110-BCB17FDF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652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BBB76-576E-4DAB-AA57-8928C0BB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04D2C0-2939-40C2-B0C7-C3280E78A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E0CCB0-F6E8-46B2-878E-BD6E5B3A1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800475-61A0-43D1-8139-AB7A7C900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B9CA5B8-7A55-429D-A17D-9DCD32AE37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E15B03-CAA6-481B-8F41-93D1E3D4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5B984F-E62F-4E8F-82B0-29B48AC82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84C4BC-543B-4F03-AD63-2B46D522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821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69320-BF06-4F54-AB89-3165B71F5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70891F1-4F5E-4B6F-BD5F-54130E5C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CAE2DC-7578-4501-9AF8-3F4F7D53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9D46E1F-81E6-4343-9A19-ECC06CBF0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757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61FEF0-20A2-4121-BC44-337A2303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AFAA08-9EDF-4717-92EF-C149AF737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928D78-AC62-4DB8-A7D1-6B359942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491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514DE-A42C-4A7A-B19E-2F068C225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763CA5-2BA6-4A2E-A56E-66FB8FF97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00E974-1192-46D5-B9B8-454591974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DA0553-D9FA-4457-B234-271AAC1D4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E0FE7B-3235-4C24-9559-A22C3405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86ED8-EF31-4217-BFBB-02856819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19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2E2E7-3F46-4FE2-A595-7666C8F6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A8E39A-66F1-49BC-9EA6-E34AD594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D69218-6562-4F28-B767-1D479EC5E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AAF790-B05F-464E-9ACA-C407A030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60C3F2-C583-4BA2-8FA0-62D1DCE0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05BB94-F12A-4705-937B-8E29BE0FD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690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47536F-7A2B-407E-B350-7C54C770E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030B8D-D291-43A8-A330-2C88D9D9C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C1349C-F434-4871-9F5C-B3809D92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7E73D-3877-4674-886F-DBAE50D7D3E1}" type="datetimeFigureOut">
              <a:rPr lang="es-CO" smtClean="0"/>
              <a:t>2/08/2022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D1D68D-9F9C-4118-8BF1-0051493EE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1624F-ED94-46CF-8132-673A3B2FB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F92FD-F08A-48A2-8FDF-85108E115A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481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281B931-06A3-4752-B8B4-44BE81D38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664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DIDIER FERNANDO CORTES MENDEZ</dc:creator>
  <cp:lastModifiedBy>DIDIER FERNANDO CORTES MENDEZ</cp:lastModifiedBy>
  <cp:revision>1</cp:revision>
  <dcterms:created xsi:type="dcterms:W3CDTF">2022-08-03T01:31:53Z</dcterms:created>
  <dcterms:modified xsi:type="dcterms:W3CDTF">2022-08-03T01:32:33Z</dcterms:modified>
</cp:coreProperties>
</file>