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letter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A7E-F0DC-4A69-8344-8C036F8F7337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342B-46D9-491B-BB07-C0F0DC35A5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3240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A7E-F0DC-4A69-8344-8C036F8F7337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342B-46D9-491B-BB07-C0F0DC35A5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857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A7E-F0DC-4A69-8344-8C036F8F7337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342B-46D9-491B-BB07-C0F0DC35A5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523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A7E-F0DC-4A69-8344-8C036F8F7337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342B-46D9-491B-BB07-C0F0DC35A5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2833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A7E-F0DC-4A69-8344-8C036F8F7337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342B-46D9-491B-BB07-C0F0DC35A5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988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A7E-F0DC-4A69-8344-8C036F8F7337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342B-46D9-491B-BB07-C0F0DC35A5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587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A7E-F0DC-4A69-8344-8C036F8F7337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342B-46D9-491B-BB07-C0F0DC35A5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549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A7E-F0DC-4A69-8344-8C036F8F7337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342B-46D9-491B-BB07-C0F0DC35A5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968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A7E-F0DC-4A69-8344-8C036F8F7337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342B-46D9-491B-BB07-C0F0DC35A5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635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A7E-F0DC-4A69-8344-8C036F8F7337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342B-46D9-491B-BB07-C0F0DC35A5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791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A7E-F0DC-4A69-8344-8C036F8F7337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A342B-46D9-491B-BB07-C0F0DC35A5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70A7E-F0DC-4A69-8344-8C036F8F7337}" type="datetimeFigureOut">
              <a:rPr lang="es-CO" smtClean="0"/>
              <a:t>18/09/2023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A342B-46D9-491B-BB07-C0F0DC35A5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015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928" y="237744"/>
            <a:ext cx="5687568" cy="319925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928" y="3658743"/>
            <a:ext cx="5687568" cy="3199257"/>
          </a:xfrm>
          <a:prstGeom prst="rect">
            <a:avLst/>
          </a:prstGeom>
        </p:spPr>
      </p:pic>
      <p:cxnSp>
        <p:nvCxnSpPr>
          <p:cNvPr id="7" name="Conector recto de flecha 6"/>
          <p:cNvCxnSpPr/>
          <p:nvPr/>
        </p:nvCxnSpPr>
        <p:spPr>
          <a:xfrm flipV="1">
            <a:off x="3511296" y="5258371"/>
            <a:ext cx="3749040" cy="612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5586984" y="4288536"/>
            <a:ext cx="1673352" cy="841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7260336" y="4572857"/>
            <a:ext cx="15636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Al descargar, descarga el archivo correcto, aunque aparece con el nombre del archivo incorrecto , ya que no es Taller semana 2, sino Taller Semana 6</a:t>
            </a:r>
            <a:endParaRPr lang="es-CO" sz="1200" dirty="0"/>
          </a:p>
        </p:txBody>
      </p:sp>
      <p:cxnSp>
        <p:nvCxnSpPr>
          <p:cNvPr id="13" name="Conector recto de flecha 12"/>
          <p:cNvCxnSpPr/>
          <p:nvPr/>
        </p:nvCxnSpPr>
        <p:spPr>
          <a:xfrm flipV="1">
            <a:off x="4398264" y="1764792"/>
            <a:ext cx="2542032" cy="896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7110984" y="1144874"/>
            <a:ext cx="15636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El archivo que </a:t>
            </a:r>
            <a:r>
              <a:rPr lang="es-ES" sz="1200" dirty="0" err="1" smtClean="0"/>
              <a:t>subi</a:t>
            </a:r>
            <a:r>
              <a:rPr lang="es-ES" sz="1200" dirty="0" smtClean="0"/>
              <a:t> se llama: Taller Semana 6 Desarrollando el Cuadro de Mando Integral. Pero al finalizar el proceso, aparece el archivo de la entrega anterior.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1666874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36" y="1973960"/>
            <a:ext cx="6931152" cy="3898773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2852928" y="1563624"/>
            <a:ext cx="3090672" cy="768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Elipse 5"/>
          <p:cNvSpPr/>
          <p:nvPr/>
        </p:nvSpPr>
        <p:spPr>
          <a:xfrm>
            <a:off x="2852928" y="3017520"/>
            <a:ext cx="3090672" cy="7406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8" name="Conector recto de flecha 7"/>
          <p:cNvCxnSpPr/>
          <p:nvPr/>
        </p:nvCxnSpPr>
        <p:spPr>
          <a:xfrm flipV="1">
            <a:off x="5522976" y="1252728"/>
            <a:ext cx="1033272" cy="1828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>
            <a:stCxn id="3" idx="0"/>
          </p:cNvCxnSpPr>
          <p:nvPr/>
        </p:nvCxnSpPr>
        <p:spPr>
          <a:xfrm flipV="1">
            <a:off x="4398264" y="1188720"/>
            <a:ext cx="2103120" cy="374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6661404" y="233439"/>
            <a:ext cx="19522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Como se puede evidenciar, aparece como nombre del archivo Taller semana 2, pero realmente abre el Taller semana 6 Desarrollando el Cuadro de Mando Integral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42812765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87</Words>
  <Application>Microsoft Office PowerPoint</Application>
  <PresentationFormat>Carta (216 x 279 mm)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Nestor Orlando Mora Ramos</dc:creator>
  <cp:lastModifiedBy>Nestor Orlando Mora Ramos</cp:lastModifiedBy>
  <cp:revision>3</cp:revision>
  <dcterms:created xsi:type="dcterms:W3CDTF">2023-09-19T02:32:49Z</dcterms:created>
  <dcterms:modified xsi:type="dcterms:W3CDTF">2023-09-19T02:45:56Z</dcterms:modified>
</cp:coreProperties>
</file>