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9A498-FDFF-473D-81B6-AB36A0DE8A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0FC8735-7E27-462B-8626-98C58E4016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B8BD99-DF24-4859-875F-B3866277B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1E7E0F-337C-40A3-AE07-D21B2E808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FF2646-BE83-42BE-8BF0-C5D5C2D56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05869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9E4AB8-EDF6-49C0-8A95-F4D85E040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6F4506-CBD8-4184-864D-A0BB5318A1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0CC3031-56FD-4834-B381-A9AD6D2FD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23BA46-3A96-468B-9313-E84F515AD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2FABA4A-F984-4521-A16B-147CD83D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4219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38F91B-0C35-4B8B-A34D-7AD97BBCF6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1BF6DE1-B0B6-423B-B100-0699C6BB78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D4FEE3A-215E-4075-95E0-1EACD50AF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5CF731-AFF8-42A1-9C95-DED00A839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DBA9C2-00DE-4F56-82B0-D8CF5498A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8617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D8033E-04A2-4B92-B72C-696C0E6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5C6E06-7292-4AD8-ABE2-80874675E3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B8FBC9F-7658-4972-86BC-806C721B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F0C0902-7775-4AAE-9252-BD8AEC176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CF08220-FCC5-4909-B0C4-8BE61ABD2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445169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6C042C-B9AA-45D2-A5A4-ACD20B3E6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F708C-1547-494D-BFCD-8BF6E067E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99A9D06-F0E5-4A46-8F48-DF5D9AE2D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88CD4AB-603E-4CA7-BD4F-E9642AA13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534F266-63F9-4750-99EC-B5D8B33D4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85961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7BF9405-1F43-4FD9-A1C7-F7BAE1FEFF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76B0BE-E36E-4EA0-93F4-63F9607AEE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D8A736-552D-480E-B7D2-E20B77AC6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24B7D3-1E26-4433-8B36-174491881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30E0C16-FF12-4960-B32E-8E35F391D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65BB17-933D-4C0A-86F5-2ABF7E29A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64277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6D69CE-E1BB-4C23-96A6-EFDA45FFD2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44BC762-DE67-48DE-BA21-15B3745EA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948CA27-F50E-45D0-BF53-6FCC39899F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72C30E-0FA3-482C-975C-EFC2E4AAF5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8FEE13E-8D33-4385-AF9D-D6BCC60142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5F8844A-C61A-4C0B-A445-8D6FB5161C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037F089-4708-4499-93B4-D0CD79DA4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99F590-48B7-4C6D-B829-23AA38A15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0946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0CB162-9DBC-4869-A4B7-FAC17BCEE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A6EAED3-3988-4EFF-ABA1-AF079D65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5120CFA-041C-4591-9191-B66AD127D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3798A7-625B-4145-905B-5CA8AE50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3487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BADA7E7-E55B-492D-B190-72D84205C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B4BB562-8BA3-4CAA-B646-DAFC353B3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832D358-C9C9-4A99-BD11-8D655015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67382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EEFD72-FB8B-454E-BE3F-72907BC1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533814-8585-4C9E-B24C-737C08A8A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1068BAF-9B06-4744-9984-F29C12F8F1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38E8EE8-B08F-4C74-8328-FED119E2CA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AD4BA8-7692-40D8-9195-9957BC67B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49513-ACDE-4B30-9BBC-C7D893D2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9044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51766E-9F2E-4E99-B619-27B631FD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EFD7D3-B40E-4DB2-AA04-30FD76C3183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5CC6FBA-A5DF-45BE-A74C-7BE3E84B29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2FC9F-B090-49AE-B43C-B7E7F7DF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DC8383-A00F-4763-8EF5-309C59F94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F40B3D8-7C17-4803-B0F4-2EA34B527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79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ADA6A0-9282-49EB-924D-362F4502E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89A8784-B4D7-4C38-BC33-A9B23B5D4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D436E8-0286-489E-B68E-3F1D18469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1B898-A55A-4BC8-BAF1-C116015B35D5}" type="datetimeFigureOut">
              <a:rPr lang="es-CO" smtClean="0"/>
              <a:t>5/04/2021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A59A13-F27D-43D5-9D94-D402C32F85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08D855-7F1E-4436-B046-2D6B776C4C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C8B705-43E0-4A5E-AE9D-8FA5D609C8D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7089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B7AB400-4F85-4AC1-A78A-AD1B0DA60E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220"/>
          <a:stretch/>
        </p:blipFill>
        <p:spPr>
          <a:xfrm>
            <a:off x="1996579" y="418766"/>
            <a:ext cx="6191075" cy="40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86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370479E-EA63-45FD-B56B-6458399D0A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000"/>
          <a:stretch/>
        </p:blipFill>
        <p:spPr>
          <a:xfrm>
            <a:off x="2290194" y="511045"/>
            <a:ext cx="6096000" cy="4007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916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Panorámica</PresentationFormat>
  <Paragraphs>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</cp:revision>
  <dcterms:created xsi:type="dcterms:W3CDTF">2021-04-06T01:00:03Z</dcterms:created>
  <dcterms:modified xsi:type="dcterms:W3CDTF">2021-04-06T01:01:11Z</dcterms:modified>
</cp:coreProperties>
</file>